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6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032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8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344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0767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1754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12/25/2016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0557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12/25/2016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9551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6090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431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173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559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12/25/2016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121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633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12/25/2016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573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12/25/2016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323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12/25/2016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100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153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9190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Parasitology quiz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group </a:t>
            </a:r>
            <a:r>
              <a:rPr lang="en-US" dirty="0">
                <a:solidFill>
                  <a:srgbClr val="FFFF00"/>
                </a:solidFill>
              </a:rPr>
              <a:t>B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2</a:t>
            </a:r>
            <a:r>
              <a:rPr lang="en-US" sz="3200" baseline="30000" dirty="0" smtClean="0">
                <a:solidFill>
                  <a:srgbClr val="FF0000"/>
                </a:solidFill>
              </a:rPr>
              <a:t>nd</a:t>
            </a:r>
            <a:r>
              <a:rPr lang="en-US" sz="3200" dirty="0" smtClean="0">
                <a:solidFill>
                  <a:srgbClr val="FF0000"/>
                </a:solidFill>
              </a:rPr>
              <a:t> year 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62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8) Giardia lamblia trophozoite contain 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A) 4 flagella </a:t>
            </a:r>
          </a:p>
          <a:p>
            <a:r>
              <a:rPr lang="en-US" sz="3200" dirty="0" smtClean="0"/>
              <a:t>B) false feet</a:t>
            </a:r>
          </a:p>
          <a:p>
            <a:r>
              <a:rPr lang="en-US" sz="3200" dirty="0" smtClean="0"/>
              <a:t>C) 4 pairs of flagella </a:t>
            </a:r>
          </a:p>
          <a:p>
            <a:r>
              <a:rPr lang="en-US" sz="3200" dirty="0" smtClean="0"/>
              <a:t>D) 8 flagella  </a:t>
            </a:r>
          </a:p>
          <a:p>
            <a:r>
              <a:rPr lang="en-US" sz="3200" dirty="0" smtClean="0"/>
              <a:t>E) C and 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0331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9) Entamoeba coli trophozoite motility is: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A) forward </a:t>
            </a:r>
          </a:p>
          <a:p>
            <a:r>
              <a:rPr lang="en-US" sz="3200" dirty="0" smtClean="0"/>
              <a:t>B) sluggish </a:t>
            </a:r>
          </a:p>
          <a:p>
            <a:r>
              <a:rPr lang="en-US" sz="3200" dirty="0" smtClean="0"/>
              <a:t>C) jerky </a:t>
            </a:r>
          </a:p>
          <a:p>
            <a:r>
              <a:rPr lang="en-US" sz="3200" dirty="0" smtClean="0"/>
              <a:t>D)leaf like</a:t>
            </a:r>
          </a:p>
          <a:p>
            <a:r>
              <a:rPr lang="en-US" sz="3200" dirty="0" smtClean="0"/>
              <a:t>E) non of above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984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10) Amoebic dysentery characterize by 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A) mucus and blood contents </a:t>
            </a:r>
          </a:p>
          <a:p>
            <a:r>
              <a:rPr lang="en-US" sz="3200" dirty="0" smtClean="0"/>
              <a:t>B)acidic PH </a:t>
            </a:r>
          </a:p>
          <a:p>
            <a:r>
              <a:rPr lang="en-US" sz="3200" dirty="0" smtClean="0"/>
              <a:t>C) Alkaline PH</a:t>
            </a:r>
          </a:p>
          <a:p>
            <a:r>
              <a:rPr lang="en-US" sz="3200" dirty="0" smtClean="0"/>
              <a:t>D)neutral PH</a:t>
            </a:r>
          </a:p>
          <a:p>
            <a:r>
              <a:rPr lang="en-US" sz="3200" dirty="0" smtClean="0"/>
              <a:t>E) A and B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6061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chemeClr val="tx1"/>
                </a:solidFill>
              </a:rPr>
              <a:t>Answer all questions </a:t>
            </a:r>
            <a:endParaRPr lang="en-US" b="1" u="sng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You have 2 minutes for each question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1978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1) Cyst of Giardia lamblia contain: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A) </a:t>
            </a:r>
            <a:r>
              <a:rPr lang="en-US" sz="3200" dirty="0" smtClean="0"/>
              <a:t>flagellum</a:t>
            </a:r>
            <a:r>
              <a:rPr lang="en-US" sz="3200" dirty="0" smtClean="0"/>
              <a:t> </a:t>
            </a:r>
            <a:endParaRPr lang="en-US" sz="3200" dirty="0" smtClean="0"/>
          </a:p>
          <a:p>
            <a:r>
              <a:rPr lang="en-US" sz="3200" dirty="0" smtClean="0"/>
              <a:t>B) 2 nuclei </a:t>
            </a:r>
          </a:p>
          <a:p>
            <a:r>
              <a:rPr lang="en-US" sz="3200" dirty="0" smtClean="0"/>
              <a:t>C) axonemes </a:t>
            </a:r>
          </a:p>
          <a:p>
            <a:r>
              <a:rPr lang="en-US" sz="3200" dirty="0" smtClean="0"/>
              <a:t>D) </a:t>
            </a:r>
            <a:r>
              <a:rPr lang="en-US" sz="3200" dirty="0"/>
              <a:t>A</a:t>
            </a:r>
            <a:r>
              <a:rPr lang="en-US" sz="3200" dirty="0" smtClean="0"/>
              <a:t> and C</a:t>
            </a:r>
          </a:p>
          <a:p>
            <a:r>
              <a:rPr lang="en-US" sz="3200" dirty="0" smtClean="0"/>
              <a:t>E) B and C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9458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2) Cryptosporidium parvum is 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A) intestinal parasite </a:t>
            </a:r>
          </a:p>
          <a:p>
            <a:r>
              <a:rPr lang="en-US" sz="3200" dirty="0" smtClean="0"/>
              <a:t>B) protozoan parasite</a:t>
            </a:r>
          </a:p>
          <a:p>
            <a:r>
              <a:rPr lang="en-US" sz="3200" dirty="0" smtClean="0"/>
              <a:t>C) coccidian protozoa </a:t>
            </a:r>
          </a:p>
          <a:p>
            <a:r>
              <a:rPr lang="en-US" sz="3200" dirty="0" smtClean="0"/>
              <a:t>D) intestinal coccidian </a:t>
            </a:r>
          </a:p>
          <a:p>
            <a:r>
              <a:rPr lang="en-US" sz="3200" dirty="0" smtClean="0"/>
              <a:t>E) all of the above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3254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3) String test is used to diagnose 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A) amoeba </a:t>
            </a:r>
          </a:p>
          <a:p>
            <a:r>
              <a:rPr lang="en-US" sz="3200" dirty="0" smtClean="0"/>
              <a:t>B) flagellate </a:t>
            </a:r>
          </a:p>
          <a:p>
            <a:r>
              <a:rPr lang="en-US" sz="3200" dirty="0" smtClean="0"/>
              <a:t>C) giardiasis </a:t>
            </a:r>
          </a:p>
          <a:p>
            <a:r>
              <a:rPr lang="en-US" sz="3200" dirty="0" smtClean="0"/>
              <a:t>D)coccidian </a:t>
            </a:r>
          </a:p>
          <a:p>
            <a:r>
              <a:rPr lang="en-US" sz="3200" dirty="0" smtClean="0"/>
              <a:t>E) none of above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2191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4) Definitive host is a host  in which we find 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A) adult form </a:t>
            </a:r>
          </a:p>
          <a:p>
            <a:r>
              <a:rPr lang="en-US" sz="3200" dirty="0" smtClean="0"/>
              <a:t>B)sexual reproduction </a:t>
            </a:r>
          </a:p>
          <a:p>
            <a:r>
              <a:rPr lang="en-US" sz="3200" dirty="0" smtClean="0"/>
              <a:t>C) asexual reproduction </a:t>
            </a:r>
          </a:p>
          <a:p>
            <a:r>
              <a:rPr lang="en-US" sz="3200" dirty="0" smtClean="0"/>
              <a:t>D) cyst stage </a:t>
            </a:r>
          </a:p>
          <a:p>
            <a:r>
              <a:rPr lang="en-US" sz="3200" dirty="0" smtClean="0"/>
              <a:t>E) A and B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0182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5) CAP test is used to diagnose 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A) amoebiasis</a:t>
            </a:r>
          </a:p>
          <a:p>
            <a:r>
              <a:rPr lang="en-US" sz="3200" dirty="0" smtClean="0"/>
              <a:t>B) giardiasis </a:t>
            </a:r>
          </a:p>
          <a:p>
            <a:r>
              <a:rPr lang="en-US" sz="3200" dirty="0" smtClean="0"/>
              <a:t>C) cryptosporidiosis </a:t>
            </a:r>
          </a:p>
          <a:p>
            <a:r>
              <a:rPr lang="en-US" sz="3200" dirty="0" smtClean="0"/>
              <a:t>D) hepatic amoebiasis </a:t>
            </a:r>
          </a:p>
          <a:p>
            <a:r>
              <a:rPr lang="en-US" sz="3200" dirty="0" smtClean="0"/>
              <a:t>E) none of above </a:t>
            </a:r>
          </a:p>
          <a:p>
            <a:endParaRPr lang="en-US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0528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6</a:t>
            </a:r>
            <a:r>
              <a:rPr lang="en-US" dirty="0" smtClean="0">
                <a:solidFill>
                  <a:srgbClr val="FFFF00"/>
                </a:solidFill>
              </a:rPr>
              <a:t>) PVA is 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A)  stain </a:t>
            </a:r>
          </a:p>
          <a:p>
            <a:r>
              <a:rPr lang="en-US" sz="3200" dirty="0" smtClean="0"/>
              <a:t>B) fixative </a:t>
            </a:r>
          </a:p>
          <a:p>
            <a:r>
              <a:rPr lang="en-US" sz="3200" dirty="0" smtClean="0"/>
              <a:t>C) preservative </a:t>
            </a:r>
          </a:p>
          <a:p>
            <a:r>
              <a:rPr lang="en-US" sz="3200" dirty="0" smtClean="0"/>
              <a:t>D) B and C </a:t>
            </a:r>
          </a:p>
          <a:p>
            <a:r>
              <a:rPr lang="en-US" sz="3200" dirty="0" smtClean="0"/>
              <a:t>E) all of the above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5159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7) Negrosin is used as 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A) stain </a:t>
            </a:r>
          </a:p>
          <a:p>
            <a:r>
              <a:rPr lang="en-US" sz="3200" dirty="0" smtClean="0"/>
              <a:t>B) mordant </a:t>
            </a:r>
          </a:p>
          <a:p>
            <a:r>
              <a:rPr lang="en-US" sz="3200" dirty="0" smtClean="0"/>
              <a:t>C) fixative </a:t>
            </a:r>
          </a:p>
          <a:p>
            <a:r>
              <a:rPr lang="en-US" sz="3200" dirty="0" smtClean="0"/>
              <a:t>D) all of above</a:t>
            </a:r>
          </a:p>
          <a:p>
            <a:r>
              <a:rPr lang="en-US" sz="3200" dirty="0" smtClean="0"/>
              <a:t>E) none of the above 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3895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83</TotalTime>
  <Words>285</Words>
  <Application>Microsoft Office PowerPoint</Application>
  <PresentationFormat>Widescreen</PresentationFormat>
  <Paragraphs>64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Ion</vt:lpstr>
      <vt:lpstr>Parasitology quiz group B</vt:lpstr>
      <vt:lpstr>Answer all questions </vt:lpstr>
      <vt:lpstr>1) Cyst of Giardia lamblia contain:</vt:lpstr>
      <vt:lpstr>2) Cryptosporidium parvum is :</vt:lpstr>
      <vt:lpstr>3) String test is used to diagnose :</vt:lpstr>
      <vt:lpstr>4) Definitive host is a host  in which we find :</vt:lpstr>
      <vt:lpstr>5) CAP test is used to diagnose :</vt:lpstr>
      <vt:lpstr>6) PVA is :</vt:lpstr>
      <vt:lpstr>7) Negrosin is used as :</vt:lpstr>
      <vt:lpstr>8) Giardia lamblia trophozoite contain :</vt:lpstr>
      <vt:lpstr>9) Entamoeba coli trophozoite motility is: </vt:lpstr>
      <vt:lpstr>10) Amoebic dysentery characterize by 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Parasitology quiz</dc:title>
  <dc:creator>Mosab Nouraldein</dc:creator>
  <cp:lastModifiedBy>Mosab Nouraldein</cp:lastModifiedBy>
  <cp:revision>10</cp:revision>
  <dcterms:created xsi:type="dcterms:W3CDTF">2016-12-05T05:48:28Z</dcterms:created>
  <dcterms:modified xsi:type="dcterms:W3CDTF">2016-12-26T06:34:13Z</dcterms:modified>
</cp:coreProperties>
</file>