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4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7/3/2017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Cryptosporidium</a:t>
            </a:r>
            <a:r>
              <a:rPr lang="en-US" dirty="0" smtClean="0"/>
              <a:t> </a:t>
            </a:r>
            <a:r>
              <a:rPr lang="en-US" b="1" dirty="0" smtClean="0"/>
              <a:t>parvum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Object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216" y="4978399"/>
            <a:ext cx="4559121" cy="18679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04586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Introduction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200" dirty="0" smtClean="0"/>
              <a:t>Cryptosporidium is associated with infection in persons with immunodeficiency such as those with AIDS 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 smtClean="0"/>
              <a:t>Also it occurs in conditions which reduce normal immune response (e.g. treatment with immunosuppressive drugs ) 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96079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200" dirty="0" smtClean="0"/>
              <a:t> cryptosporidium species infect humans and wide range of animals , infection may be zoonotic from infected animal to human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59413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Transmission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Transmitted by ingestion of infective oocysts from contaminated water , food or hands 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85702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Life cycle </a:t>
            </a:r>
            <a:endParaRPr lang="en-US" b="1" dirty="0"/>
          </a:p>
        </p:txBody>
      </p:sp>
      <p:graphicFrame>
        <p:nvGraphicFramePr>
          <p:cNvPr id="4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7327081"/>
              </p:ext>
            </p:extLst>
          </p:nvPr>
        </p:nvGraphicFramePr>
        <p:xfrm>
          <a:off x="2331076" y="2485623"/>
          <a:ext cx="8229599" cy="35416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Bitmap Image" r:id="rId3" imgW="3933333" imgH="3161905" progId="PBrush">
                  <p:embed/>
                </p:oleObj>
              </mc:Choice>
              <mc:Fallback>
                <p:oleObj name="Bitmap Image" r:id="rId3" imgW="3933333" imgH="3161905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1076" y="2485623"/>
                        <a:ext cx="8229599" cy="35416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58646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Clinical features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Fatal diarrhea in immunocompromised patients .</a:t>
            </a:r>
          </a:p>
          <a:p>
            <a:r>
              <a:rPr lang="en-US" sz="3200" dirty="0" smtClean="0"/>
              <a:t>Gastroenteritis in immunocompetent persons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83334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Lab diagnosis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Specimen : stool ( watery with offensive odor) </a:t>
            </a:r>
          </a:p>
          <a:p>
            <a:r>
              <a:rPr lang="en-US" sz="3200" dirty="0" smtClean="0"/>
              <a:t>Diagnostic stage : oocyst </a:t>
            </a:r>
          </a:p>
          <a:p>
            <a:r>
              <a:rPr lang="en-US" sz="3200" dirty="0" smtClean="0"/>
              <a:t>Modified ZN stain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442614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Object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6986" y="2615152"/>
            <a:ext cx="8860665" cy="32833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092354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Control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Health education</a:t>
            </a:r>
          </a:p>
          <a:p>
            <a:r>
              <a:rPr lang="en-US" sz="3200" dirty="0" smtClean="0"/>
              <a:t>Providing pure water supply</a:t>
            </a:r>
          </a:p>
          <a:p>
            <a:r>
              <a:rPr lang="en-US" sz="3200" dirty="0" smtClean="0"/>
              <a:t>Improve sanitation</a:t>
            </a:r>
          </a:p>
          <a:p>
            <a:r>
              <a:rPr lang="en-US" sz="3200" dirty="0" smtClean="0"/>
              <a:t>Personal hygiene  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800943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26</TotalTime>
  <Words>117</Words>
  <Application>Microsoft Office PowerPoint</Application>
  <PresentationFormat>Widescreen</PresentationFormat>
  <Paragraphs>20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Garamond</vt:lpstr>
      <vt:lpstr>Wingdings</vt:lpstr>
      <vt:lpstr>Organic</vt:lpstr>
      <vt:lpstr>Bitmap Image</vt:lpstr>
      <vt:lpstr>Cryptosporidium parvum </vt:lpstr>
      <vt:lpstr>Introduction </vt:lpstr>
      <vt:lpstr>PowerPoint Presentation</vt:lpstr>
      <vt:lpstr>Transmission </vt:lpstr>
      <vt:lpstr>Life cycle </vt:lpstr>
      <vt:lpstr>Clinical features </vt:lpstr>
      <vt:lpstr>Lab diagnosis </vt:lpstr>
      <vt:lpstr>PowerPoint Presentation</vt:lpstr>
      <vt:lpstr>Control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Cryptosporidium parvum</dc:title>
  <dc:creator>Mosab Nouraldein</dc:creator>
  <cp:lastModifiedBy>Mosab Nouraldein</cp:lastModifiedBy>
  <cp:revision>4</cp:revision>
  <dcterms:created xsi:type="dcterms:W3CDTF">2017-07-03T18:46:03Z</dcterms:created>
  <dcterms:modified xsi:type="dcterms:W3CDTF">2017-07-03T19:12:49Z</dcterms:modified>
</cp:coreProperties>
</file>