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12/19/2017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Hard tick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10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habits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male , female adults, nymphal and larval stages are </a:t>
            </a:r>
            <a:r>
              <a:rPr lang="en-US" dirty="0" err="1" smtClean="0"/>
              <a:t>hematophagous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newy</a:t>
            </a:r>
            <a:r>
              <a:rPr lang="en-US" dirty="0" smtClean="0"/>
              <a:t> formed adult may remains more or less inactive for about seven days.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</a:t>
            </a:r>
            <a:r>
              <a:rPr lang="en-US" dirty="0" err="1" smtClean="0"/>
              <a:t>nutreints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Feeds on  wide variety of mammals, cattle, dogs, human,…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926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the leaves ,stones ,…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46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Resting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remains on their host for longer period of time ,sucking blood , then they drop off.</a:t>
            </a:r>
          </a:p>
          <a:p>
            <a:r>
              <a:rPr lang="en-US" dirty="0" smtClean="0"/>
              <a:t>They rest under leaves , stones ,..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724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Tick paralysis</a:t>
            </a:r>
          </a:p>
          <a:p>
            <a:r>
              <a:rPr lang="en-US" dirty="0" smtClean="0"/>
              <a:t>Arbovirus </a:t>
            </a:r>
            <a:endParaRPr lang="en-US" dirty="0"/>
          </a:p>
          <a:p>
            <a:r>
              <a:rPr lang="en-US" smtClean="0"/>
              <a:t>Rickettsia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9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: Arachnida</a:t>
            </a:r>
          </a:p>
          <a:p>
            <a:r>
              <a:rPr lang="en-US" dirty="0" smtClean="0"/>
              <a:t>Order : Metastigmata</a:t>
            </a:r>
          </a:p>
          <a:p>
            <a:r>
              <a:rPr lang="en-US" dirty="0" smtClean="0"/>
              <a:t>Family : Ixodidae </a:t>
            </a:r>
          </a:p>
          <a:p>
            <a:r>
              <a:rPr lang="en-US" dirty="0" smtClean="0"/>
              <a:t>Genus: Ixodes</a:t>
            </a:r>
          </a:p>
          <a:p>
            <a:r>
              <a:rPr lang="en-US" dirty="0" smtClean="0"/>
              <a:t>Species: </a:t>
            </a:r>
            <a:r>
              <a:rPr lang="en-US" dirty="0" smtClean="0"/>
              <a:t>I.ricinus</a:t>
            </a:r>
            <a:endParaRPr lang="en-US" dirty="0" smtClean="0"/>
          </a:p>
          <a:p>
            <a:r>
              <a:rPr lang="en-US" dirty="0" smtClean="0"/>
              <a:t>                I.persulcatus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7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, mostly in temperate regions.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58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morphology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Dorsoventerally </a:t>
            </a:r>
            <a:r>
              <a:rPr lang="en-US" dirty="0" smtClean="0"/>
              <a:t>flattened and oval in shape</a:t>
            </a:r>
          </a:p>
          <a:p>
            <a:r>
              <a:rPr lang="en-US" dirty="0" smtClean="0"/>
              <a:t>Female is larger than male</a:t>
            </a:r>
          </a:p>
          <a:p>
            <a:r>
              <a:rPr lang="en-US" dirty="0" smtClean="0"/>
              <a:t>Females need more blood meals than male because they are need blood to produce their eggs.</a:t>
            </a:r>
          </a:p>
          <a:p>
            <a:r>
              <a:rPr lang="en-US" dirty="0" smtClean="0"/>
              <a:t>Capitulum is projected forward and can be seen from dorsal view.</a:t>
            </a:r>
          </a:p>
          <a:p>
            <a:r>
              <a:rPr lang="en-US" dirty="0" smtClean="0"/>
              <a:t>Palp is club-shaped they have a dorsal plate called shield or scutum </a:t>
            </a:r>
          </a:p>
          <a:p>
            <a:r>
              <a:rPr lang="en-US" dirty="0" smtClean="0"/>
              <a:t>They have four pairs of legs which are six-segmented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261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Anus is located ventrally in the posterior third of the body</a:t>
            </a:r>
          </a:p>
          <a:p>
            <a:r>
              <a:rPr lang="en-US" dirty="0" smtClean="0"/>
              <a:t>Genital opening is present about the base of the second or  the third pair of legs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71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240677"/>
            <a:ext cx="10058400" cy="4050792"/>
          </a:xfrm>
        </p:spPr>
        <p:txBody>
          <a:bodyPr/>
          <a:lstStyle/>
          <a:p>
            <a:r>
              <a:rPr lang="en-US" dirty="0" smtClean="0"/>
              <a:t>Laying thousands of eggs (1000-8000)</a:t>
            </a:r>
          </a:p>
          <a:p>
            <a:r>
              <a:rPr lang="en-US" dirty="0" smtClean="0"/>
              <a:t>Small and spherical</a:t>
            </a:r>
          </a:p>
          <a:p>
            <a:r>
              <a:rPr lang="en-US" dirty="0" smtClean="0"/>
              <a:t>eggs are laid in gelatinous mass</a:t>
            </a:r>
          </a:p>
          <a:p>
            <a:r>
              <a:rPr lang="en-US" dirty="0" smtClean="0"/>
              <a:t>Eggs hatch after 2-3 weeks or up to several months.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932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legged larva</a:t>
            </a:r>
          </a:p>
          <a:p>
            <a:r>
              <a:rPr lang="en-US" dirty="0" smtClean="0"/>
              <a:t>Referred to as seed tick</a:t>
            </a:r>
          </a:p>
          <a:p>
            <a:r>
              <a:rPr lang="en-US" dirty="0" smtClean="0"/>
              <a:t>Remain inactive for few days , then become active and seeking their blood meal.</a:t>
            </a:r>
          </a:p>
          <a:p>
            <a:r>
              <a:rPr lang="en-US" dirty="0" smtClean="0"/>
              <a:t>It attracted to the host by many factors, odor, warmth, vibration and movement </a:t>
            </a:r>
          </a:p>
          <a:p>
            <a:r>
              <a:rPr lang="en-US" dirty="0" smtClean="0"/>
              <a:t>The host seeking behavior of larva and also nymph is called questing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873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Nymph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Eight legged</a:t>
            </a:r>
          </a:p>
          <a:p>
            <a:r>
              <a:rPr lang="en-US" dirty="0" smtClean="0"/>
              <a:t>Have questing behavior</a:t>
            </a:r>
          </a:p>
          <a:p>
            <a:r>
              <a:rPr lang="en-US" dirty="0" smtClean="0"/>
              <a:t>There is only one nymphal stage ( soft ticks have several nymphal stages).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13" y="2093976"/>
            <a:ext cx="8799444" cy="4161050"/>
          </a:xfrm>
        </p:spPr>
      </p:pic>
    </p:spTree>
    <p:extLst>
      <p:ext uri="{BB962C8B-B14F-4D97-AF65-F5344CB8AC3E}">
        <p14:creationId xmlns:p14="http://schemas.microsoft.com/office/powerpoint/2010/main" val="42342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63</TotalTime>
  <Words>313</Words>
  <Application>Microsoft Office PowerPoint</Application>
  <PresentationFormat>Widescreen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Rockwell</vt:lpstr>
      <vt:lpstr>Rockwell Condensed</vt:lpstr>
      <vt:lpstr>Wingdings</vt:lpstr>
      <vt:lpstr>Wood Type</vt:lpstr>
      <vt:lpstr>Hard tick</vt:lpstr>
      <vt:lpstr>classification</vt:lpstr>
      <vt:lpstr>Distribution </vt:lpstr>
      <vt:lpstr>External morphology</vt:lpstr>
      <vt:lpstr>PowerPoint Presentation</vt:lpstr>
      <vt:lpstr>egg</vt:lpstr>
      <vt:lpstr>larva</vt:lpstr>
      <vt:lpstr>Nymph </vt:lpstr>
      <vt:lpstr>Life cycle </vt:lpstr>
      <vt:lpstr>Feeding habits </vt:lpstr>
      <vt:lpstr>Source of nutreints</vt:lpstr>
      <vt:lpstr>Breeding areas</vt:lpstr>
      <vt:lpstr>Resting areas</vt:lpstr>
      <vt:lpstr>Medical importance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 tick</dc:title>
  <dc:creator>Mosab Nouraldein</dc:creator>
  <cp:lastModifiedBy>Mosab Nouraldein</cp:lastModifiedBy>
  <cp:revision>11</cp:revision>
  <dcterms:created xsi:type="dcterms:W3CDTF">2017-12-20T00:35:32Z</dcterms:created>
  <dcterms:modified xsi:type="dcterms:W3CDTF">2017-12-20T05:46:20Z</dcterms:modified>
</cp:coreProperties>
</file>