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83AF8A0-83C4-49C0-A321-08E77978EDBF}" type="datetimeFigureOut">
              <a:rPr lang="en-US" smtClean="0"/>
              <a:pPr/>
              <a:t>3/18/2018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0B6D88-539C-4CA2-8133-3A9FEBFB1E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Importance of medical parasitologist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motivational presentation /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Mosab Nouraldein</a:t>
            </a: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en-US" b="1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Instruments in parasitology lab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microscope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56768" y="1905000"/>
            <a:ext cx="388723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Centrifuge 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62200"/>
            <a:ext cx="3962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ELISA  machine 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9950" y="2895600"/>
            <a:ext cx="57340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PCR  machine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0878" y="3200400"/>
            <a:ext cx="4644887" cy="3052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198" y="0"/>
            <a:ext cx="96011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winners of tomorrow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43400" y="2971800"/>
            <a:ext cx="40767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latin typeface="Blackadder ITC" pitchFamily="82" charset="0"/>
              </a:rPr>
              <a:t>Thank you </a:t>
            </a:r>
            <a:br>
              <a:rPr lang="en-US" sz="6600" b="1" dirty="0" smtClean="0">
                <a:latin typeface="Blackadder ITC" pitchFamily="82" charset="0"/>
              </a:rPr>
            </a:br>
            <a:endParaRPr lang="en-US" sz="6600" b="1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           </a:t>
            </a:r>
          </a:p>
          <a:p>
            <a:endParaRPr lang="en-US" sz="6000" dirty="0" smtClean="0"/>
          </a:p>
          <a:p>
            <a:endParaRPr lang="en-US" sz="6000" dirty="0" smtClean="0"/>
          </a:p>
        </p:txBody>
      </p:sp>
      <p:pic>
        <p:nvPicPr>
          <p:cNvPr id="1026" name="Picture 2" descr="C:\Users\abdo\Pictures\Green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72200" y="2590800"/>
            <a:ext cx="2438400" cy="33053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Objectives of the departments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To  provide community with :</a:t>
            </a:r>
          </a:p>
          <a:p>
            <a:pPr algn="l"/>
            <a:r>
              <a:rPr lang="en-US" dirty="0" smtClean="0"/>
              <a:t>Researchers : solving problems</a:t>
            </a:r>
          </a:p>
          <a:p>
            <a:pPr algn="l"/>
            <a:r>
              <a:rPr lang="en-US" dirty="0" smtClean="0"/>
              <a:t>Teachers : learning  </a:t>
            </a:r>
          </a:p>
          <a:p>
            <a:pPr algn="l"/>
            <a:r>
              <a:rPr lang="en-US" dirty="0" smtClean="0"/>
              <a:t>Laboratories technologists : diagnosing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What's  parasitology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A branch of biology which deals with those organisms ,plant or animal which have become dependent one other living creatures.                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infections with parasites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The burden of parasitic diseases often rests on communities in the tropics and subtropics ,but parasitic infections also affect people in       developed countries 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globally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01998"/>
            <a:ext cx="7848600" cy="441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parasitic diseases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Malaria : fever , anaememia, jaundice  ,hypoglycemia </a:t>
            </a:r>
          </a:p>
          <a:p>
            <a:pPr algn="l">
              <a:buNone/>
            </a:pPr>
            <a:r>
              <a:rPr lang="en-US" dirty="0" smtClean="0"/>
              <a:t>Giardiasis : malabsprption </a:t>
            </a:r>
          </a:p>
          <a:p>
            <a:pPr algn="l">
              <a:buNone/>
            </a:pPr>
            <a:r>
              <a:rPr lang="en-US" dirty="0" smtClean="0"/>
              <a:t>Toxoplasmosis : abortion </a:t>
            </a:r>
          </a:p>
          <a:p>
            <a:pPr algn="l">
              <a:buNone/>
            </a:pPr>
            <a:r>
              <a:rPr lang="en-US" dirty="0" smtClean="0"/>
              <a:t>Leishmaniasis : pancytopenia </a:t>
            </a:r>
          </a:p>
          <a:p>
            <a:pPr algn="l">
              <a:buNone/>
            </a:pPr>
            <a:r>
              <a:rPr lang="en-US" dirty="0" smtClean="0"/>
              <a:t>schistosomiasis: bladder cancer </a:t>
            </a:r>
          </a:p>
          <a:p>
            <a:pPr algn="l">
              <a:buNone/>
            </a:pPr>
            <a:r>
              <a:rPr lang="en-US" dirty="0" smtClean="0"/>
              <a:t>Hook worm infections : IDA</a:t>
            </a:r>
          </a:p>
          <a:p>
            <a:pPr algn="l">
              <a:buNone/>
            </a:pPr>
            <a:r>
              <a:rPr lang="en-US" dirty="0" smtClean="0"/>
              <a:t>Onchocerciasis :Blindness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Techniques in parasitology 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ar-SA" dirty="0" smtClean="0"/>
              <a:t>                                                      </a:t>
            </a:r>
            <a:r>
              <a:rPr lang="en-US" dirty="0" smtClean="0"/>
              <a:t>Wet mount </a:t>
            </a:r>
          </a:p>
          <a:p>
            <a:pPr algn="l">
              <a:buNone/>
            </a:pPr>
            <a:r>
              <a:rPr lang="en-US" dirty="0" smtClean="0"/>
              <a:t>Staining techniques                                               </a:t>
            </a:r>
          </a:p>
          <a:p>
            <a:pPr algn="l">
              <a:buNone/>
            </a:pPr>
            <a:r>
              <a:rPr lang="en-US" dirty="0" smtClean="0"/>
              <a:t>Concentration techniques                                     </a:t>
            </a:r>
          </a:p>
          <a:p>
            <a:pPr algn="l">
              <a:buNone/>
            </a:pPr>
            <a:r>
              <a:rPr lang="ar-SA" dirty="0" smtClean="0"/>
              <a:t>                                              </a:t>
            </a:r>
            <a:r>
              <a:rPr lang="en-US" dirty="0" smtClean="0"/>
              <a:t>Invitrocultivation</a:t>
            </a:r>
          </a:p>
          <a:p>
            <a:pPr algn="l">
              <a:buNone/>
            </a:pPr>
            <a:r>
              <a:rPr lang="ar-SA" dirty="0" smtClean="0"/>
              <a:t>                                              </a:t>
            </a:r>
            <a:r>
              <a:rPr lang="en-US" dirty="0" smtClean="0"/>
              <a:t>Invivocutivation </a:t>
            </a:r>
          </a:p>
          <a:p>
            <a:pPr algn="l">
              <a:buNone/>
            </a:pPr>
            <a:r>
              <a:rPr lang="en-US" dirty="0" smtClean="0"/>
              <a:t>Immunochromatography tests                              </a:t>
            </a:r>
          </a:p>
          <a:p>
            <a:pPr algn="l">
              <a:buNone/>
            </a:pPr>
            <a:r>
              <a:rPr lang="ar-SA" dirty="0" smtClean="0"/>
              <a:t>                         </a:t>
            </a:r>
            <a:r>
              <a:rPr lang="en-US" dirty="0" smtClean="0"/>
              <a:t>Immunofluorescence methods </a:t>
            </a:r>
          </a:p>
          <a:p>
            <a:pPr algn="l">
              <a:buNone/>
            </a:pPr>
            <a:r>
              <a:rPr lang="en-US" dirty="0" smtClean="0"/>
              <a:t>Immunoblotting techniques                                   </a:t>
            </a:r>
          </a:p>
          <a:p>
            <a:pPr algn="l">
              <a:buNone/>
            </a:pPr>
            <a:r>
              <a:rPr lang="en-US" dirty="0" smtClean="0"/>
              <a:t>ELISA                                                                    </a:t>
            </a:r>
          </a:p>
          <a:p>
            <a:pPr algn="l">
              <a:buNone/>
            </a:pPr>
            <a:r>
              <a:rPr lang="en-US" dirty="0" smtClean="0"/>
              <a:t>PCR                                                                     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 its an increase in the earth’s average atmospheric temperature that cause corresponding changes in climate and that may result from green house effect.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Parasite and the weather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Most parasites occur in tropic and subtropics so when temperature rise in other areas parasitic infections will increase in that area (</a:t>
            </a:r>
            <a:r>
              <a:rPr lang="en-US" dirty="0" err="1" smtClean="0"/>
              <a:t>i.e.Europe</a:t>
            </a:r>
            <a:r>
              <a:rPr lang="en-US" dirty="0" smtClean="0"/>
              <a:t>) 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497</TotalTime>
  <Words>218</Words>
  <Application>Microsoft Office PowerPoint</Application>
  <PresentationFormat>On-screen Show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Aharoni</vt:lpstr>
      <vt:lpstr>Arial</vt:lpstr>
      <vt:lpstr>Arial Black</vt:lpstr>
      <vt:lpstr>Blackadder ITC</vt:lpstr>
      <vt:lpstr>Georgia</vt:lpstr>
      <vt:lpstr>Tahoma</vt:lpstr>
      <vt:lpstr>Trebuchet MS</vt:lpstr>
      <vt:lpstr>Wingdings 2</vt:lpstr>
      <vt:lpstr>حضري</vt:lpstr>
      <vt:lpstr>Importance of medical parasitologist</vt:lpstr>
      <vt:lpstr>Objectives of the departments </vt:lpstr>
      <vt:lpstr>What's  parasitology ?</vt:lpstr>
      <vt:lpstr>Global infections with parasites </vt:lpstr>
      <vt:lpstr>Its globally </vt:lpstr>
      <vt:lpstr>Main parasitic diseases  </vt:lpstr>
      <vt:lpstr>Techniques in parasitology lab </vt:lpstr>
      <vt:lpstr>Global warming</vt:lpstr>
      <vt:lpstr>Parasite and the weather </vt:lpstr>
      <vt:lpstr>Instruments in parasitology lab      microscope </vt:lpstr>
      <vt:lpstr>Cont </vt:lpstr>
      <vt:lpstr>cont</vt:lpstr>
      <vt:lpstr>cont</vt:lpstr>
      <vt:lpstr>PowerPoint Presentation</vt:lpstr>
      <vt:lpstr>The winners of tomorrow </vt:lpstr>
      <vt:lpstr>Thank you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Hassan</dc:creator>
  <cp:lastModifiedBy>Mosab Nouraldein</cp:lastModifiedBy>
  <cp:revision>62</cp:revision>
  <dcterms:created xsi:type="dcterms:W3CDTF">2015-10-09T14:07:42Z</dcterms:created>
  <dcterms:modified xsi:type="dcterms:W3CDTF">2018-03-19T06:30:20Z</dcterms:modified>
</cp:coreProperties>
</file>