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Introduction to medical helminthology </a:t>
            </a:r>
            <a:endParaRPr lang="en-US" sz="3200" dirty="0">
              <a:latin typeface="Segoe Script" panose="020B05040200000000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Segoe Script" panose="020B0504020000000003" pitchFamily="34" charset="0"/>
              </a:rPr>
              <a:t>Mosab </a:t>
            </a:r>
            <a:r>
              <a:rPr lang="en-US" dirty="0">
                <a:latin typeface="Segoe Script" panose="020B0504020000000003" pitchFamily="34" charset="0"/>
              </a:rPr>
              <a:t>N</a:t>
            </a:r>
            <a:r>
              <a:rPr lang="en-US" dirty="0" smtClean="0">
                <a:latin typeface="Segoe Script" panose="020B0504020000000003" pitchFamily="34" charset="0"/>
              </a:rPr>
              <a:t>ouraldein</a:t>
            </a:r>
            <a:endParaRPr lang="en-US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11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Most eggs of trematodes are operculated except  egg of Schistosoma species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1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Script" panose="020B0504020000000003" pitchFamily="34" charset="0"/>
              </a:rPr>
              <a:t>Operculated egg </a:t>
            </a:r>
            <a:endParaRPr lang="en-US" dirty="0">
              <a:latin typeface="Segoe Script" panose="020B0504020000000003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8736" y="2286000"/>
            <a:ext cx="358692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5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Helminthology is the study of parasitic worms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Worms : multicellular microorganisms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12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Helminthes either to be 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Platyhelminthes (flat worms)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Nemathelminthes (round worms)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60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Platyhelminthes are classified into :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Trematoda (trematodes) </a:t>
            </a:r>
            <a:r>
              <a:rPr lang="en-US" sz="3200" dirty="0">
                <a:latin typeface="Segoe Script" panose="020B0504020000000003" pitchFamily="34" charset="0"/>
              </a:rPr>
              <a:t>and Cestoda </a:t>
            </a:r>
            <a:r>
              <a:rPr lang="en-US" sz="3200" dirty="0" smtClean="0">
                <a:latin typeface="Segoe Script" panose="020B0504020000000003" pitchFamily="34" charset="0"/>
              </a:rPr>
              <a:t>(</a:t>
            </a:r>
            <a:r>
              <a:rPr lang="en-US" sz="3200" dirty="0" err="1" smtClean="0">
                <a:latin typeface="Segoe Script" panose="020B0504020000000003" pitchFamily="34" charset="0"/>
              </a:rPr>
              <a:t>cestodes</a:t>
            </a:r>
            <a:r>
              <a:rPr lang="en-US" sz="3200" dirty="0" smtClean="0">
                <a:latin typeface="Segoe Script" panose="020B0504020000000003" pitchFamily="34" charset="0"/>
              </a:rPr>
              <a:t>)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83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General characters of trematodes (flukes)</a:t>
            </a:r>
            <a:endParaRPr lang="en-US" sz="3200" dirty="0">
              <a:latin typeface="Segoe Script" panose="020B05040200000000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Unsegmented ,flat leaf-like worms.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Attach to their host by means of suckers </a:t>
            </a:r>
          </a:p>
          <a:p>
            <a:pPr marL="0" indent="0">
              <a:buNone/>
            </a:pPr>
            <a:r>
              <a:rPr lang="en-US" sz="3200" dirty="0" smtClean="0">
                <a:latin typeface="Segoe Script" panose="020B0504020000000003" pitchFamily="34" charset="0"/>
              </a:rPr>
              <a:t>Oral sucker: surround the mouth</a:t>
            </a:r>
          </a:p>
          <a:p>
            <a:pPr marL="0" indent="0">
              <a:buNone/>
            </a:pPr>
            <a:r>
              <a:rPr lang="en-US" sz="3200" dirty="0" smtClean="0">
                <a:latin typeface="Segoe Script" panose="020B0504020000000003" pitchFamily="34" charset="0"/>
              </a:rPr>
              <a:t>Ventral sucker: present on the ventral surface.</a:t>
            </a:r>
          </a:p>
          <a:p>
            <a:pPr marL="0" indent="0">
              <a:buNone/>
            </a:pP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149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Leaf like </a:t>
            </a:r>
            <a:endParaRPr lang="en-US" sz="3200" dirty="0">
              <a:latin typeface="Segoe Script" panose="020B0504020000000003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8999" y="2458071"/>
            <a:ext cx="6846401" cy="323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05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No body cavity </a:t>
            </a:r>
          </a:p>
          <a:p>
            <a:r>
              <a:rPr lang="en-US" sz="3200" dirty="0" smtClean="0">
                <a:latin typeface="Segoe Script" panose="020B0504020000000003" pitchFamily="34" charset="0"/>
              </a:rPr>
              <a:t>Digestive system consist of mouth and esophagus which divides to form two intestinal caeca. There is no anus.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Excretory system is composed of excretory cells called flame cells , collecting tubules and excretory pore.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15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Segoe Script" panose="020B0504020000000003" pitchFamily="34" charset="0"/>
              </a:rPr>
              <a:t>Trematodes are hermaphrodite except schistosomes.</a:t>
            </a:r>
          </a:p>
          <a:p>
            <a:pPr marL="0" indent="0">
              <a:buNone/>
            </a:pPr>
            <a:r>
              <a:rPr lang="en-US" sz="3200" dirty="0" smtClean="0">
                <a:latin typeface="Segoe Script" panose="020B0504020000000003" pitchFamily="34" charset="0"/>
              </a:rPr>
              <a:t>Hermaphrodite: male and female reproductive organs in the same individual.</a:t>
            </a:r>
            <a:endParaRPr lang="en-US" sz="3200" dirty="0"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82647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50</TotalTime>
  <Words>154</Words>
  <Application>Microsoft Office PowerPoint</Application>
  <PresentationFormat>Widescreen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Franklin Gothic Book</vt:lpstr>
      <vt:lpstr>Segoe Script</vt:lpstr>
      <vt:lpstr>Crop</vt:lpstr>
      <vt:lpstr>Introduction to medical helminthology </vt:lpstr>
      <vt:lpstr>PowerPoint Presentation</vt:lpstr>
      <vt:lpstr>PowerPoint Presentation</vt:lpstr>
      <vt:lpstr>PowerPoint Presentation</vt:lpstr>
      <vt:lpstr>General characters of trematodes (flukes)</vt:lpstr>
      <vt:lpstr>Leaf like </vt:lpstr>
      <vt:lpstr>PowerPoint Presentation</vt:lpstr>
      <vt:lpstr>PowerPoint Presentation</vt:lpstr>
      <vt:lpstr>PowerPoint Presentation</vt:lpstr>
      <vt:lpstr>PowerPoint Presentation</vt:lpstr>
      <vt:lpstr>Operculated egg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medical helminthology</dc:title>
  <dc:creator>Mosab Nouraldein</dc:creator>
  <cp:lastModifiedBy>Mosab Nouraldein</cp:lastModifiedBy>
  <cp:revision>8</cp:revision>
  <dcterms:created xsi:type="dcterms:W3CDTF">2017-10-17T00:11:16Z</dcterms:created>
  <dcterms:modified xsi:type="dcterms:W3CDTF">2017-10-17T01:01:22Z</dcterms:modified>
</cp:coreProperties>
</file>