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7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8B9EBBA-996F-894A-B54A-D6246ED52CEA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879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91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77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78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87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832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165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714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7517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63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39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39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692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123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5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97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09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9B482E8-6E0E-1B4F-B1FD-C69DB9E858D9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345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</p:sldLayoutIdLst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u="sng" dirty="0" smtClean="0"/>
              <a:t>quiz</a:t>
            </a:r>
            <a:endParaRPr lang="en-US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Short quiz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216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8-Liver rot is caused by: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Schistosoma species</a:t>
            </a:r>
          </a:p>
          <a:p>
            <a:r>
              <a:rPr lang="en-US" dirty="0" smtClean="0"/>
              <a:t>B- Fasciolopsis buski</a:t>
            </a:r>
          </a:p>
          <a:p>
            <a:r>
              <a:rPr lang="en-US" dirty="0" smtClean="0"/>
              <a:t>C-</a:t>
            </a:r>
            <a:r>
              <a:rPr lang="en-US" dirty="0"/>
              <a:t>H</a:t>
            </a:r>
            <a:r>
              <a:rPr lang="en-US" dirty="0" smtClean="0"/>
              <a:t>eterophyes heterophyes</a:t>
            </a:r>
          </a:p>
          <a:p>
            <a:r>
              <a:rPr lang="en-US" dirty="0" smtClean="0"/>
              <a:t>D- Fasciola species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2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9- viability tests for schistomasis are: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A-Casoni &amp; hatching</a:t>
            </a:r>
          </a:p>
          <a:p>
            <a:r>
              <a:rPr lang="en-US" dirty="0" smtClean="0"/>
              <a:t>B- frankel and Casoni</a:t>
            </a:r>
          </a:p>
          <a:p>
            <a:r>
              <a:rPr lang="en-US" dirty="0" smtClean="0"/>
              <a:t>C-Casoni , trypan blue and hatching</a:t>
            </a:r>
          </a:p>
          <a:p>
            <a:r>
              <a:rPr lang="en-US" dirty="0" smtClean="0"/>
              <a:t>D-Trypan blue and hatching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65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10-spurious infection is associate with: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heteophyiasis</a:t>
            </a:r>
          </a:p>
          <a:p>
            <a:r>
              <a:rPr lang="en-US" dirty="0" smtClean="0"/>
              <a:t>B-taeniasis</a:t>
            </a:r>
          </a:p>
          <a:p>
            <a:r>
              <a:rPr lang="en-US" dirty="0" smtClean="0"/>
              <a:t>C- dyphilobothriasis </a:t>
            </a:r>
          </a:p>
          <a:p>
            <a:r>
              <a:rPr lang="en-US" dirty="0" smtClean="0"/>
              <a:t>D-Fasciolasis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02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1"/>
                </a:solidFill>
              </a:rPr>
              <a:t>G</a:t>
            </a:r>
            <a:r>
              <a:rPr lang="en-US" sz="6000" dirty="0" smtClean="0">
                <a:solidFill>
                  <a:srgbClr val="7030A0"/>
                </a:solidFill>
              </a:rPr>
              <a:t>o</a:t>
            </a:r>
            <a:r>
              <a:rPr lang="en-US" sz="6000" dirty="0" smtClean="0">
                <a:solidFill>
                  <a:srgbClr val="00B0F0"/>
                </a:solidFill>
              </a:rPr>
              <a:t>o</a:t>
            </a:r>
            <a:r>
              <a:rPr lang="en-US" sz="6000" dirty="0" smtClean="0">
                <a:solidFill>
                  <a:schemeClr val="accent5"/>
                </a:solidFill>
              </a:rPr>
              <a:t>d</a:t>
            </a:r>
            <a:r>
              <a:rPr lang="en-US" sz="6000" dirty="0" smtClean="0"/>
              <a:t> </a:t>
            </a:r>
            <a:r>
              <a:rPr lang="en-US" sz="6000" dirty="0" smtClean="0">
                <a:solidFill>
                  <a:srgbClr val="FF0000"/>
                </a:solidFill>
              </a:rPr>
              <a:t>l</a:t>
            </a:r>
            <a:r>
              <a:rPr lang="en-US" sz="6000" dirty="0" smtClean="0">
                <a:solidFill>
                  <a:srgbClr val="00B050"/>
                </a:solidFill>
              </a:rPr>
              <a:t>u</a:t>
            </a:r>
            <a:r>
              <a:rPr lang="en-US" sz="6000" dirty="0" smtClean="0">
                <a:solidFill>
                  <a:schemeClr val="bg2">
                    <a:lumMod val="10000"/>
                  </a:schemeClr>
                </a:solidFill>
              </a:rPr>
              <a:t>c</a:t>
            </a:r>
            <a:r>
              <a:rPr lang="en-US" sz="6000" dirty="0" smtClean="0">
                <a:solidFill>
                  <a:srgbClr val="FF0000"/>
                </a:solidFill>
              </a:rPr>
              <a:t>k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25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3minutes for each question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0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1-Platyhelminthes includes: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flukes </a:t>
            </a:r>
          </a:p>
          <a:p>
            <a:r>
              <a:rPr lang="en-US" dirty="0" smtClean="0"/>
              <a:t>B- cestodes</a:t>
            </a:r>
          </a:p>
          <a:p>
            <a:r>
              <a:rPr lang="en-US" dirty="0" smtClean="0"/>
              <a:t>C- tape worms</a:t>
            </a:r>
          </a:p>
          <a:p>
            <a:r>
              <a:rPr lang="en-US" dirty="0" smtClean="0"/>
              <a:t>D- A&amp;b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72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2-lateral spine is present in: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S.haematobium</a:t>
            </a:r>
          </a:p>
          <a:p>
            <a:r>
              <a:rPr lang="en-US" dirty="0" smtClean="0"/>
              <a:t>B- S.mansoni</a:t>
            </a:r>
          </a:p>
          <a:p>
            <a:r>
              <a:rPr lang="en-US" dirty="0" smtClean="0"/>
              <a:t>C-S. japonicum</a:t>
            </a:r>
          </a:p>
          <a:p>
            <a:r>
              <a:rPr lang="en-US" dirty="0" smtClean="0"/>
              <a:t>D- Taenia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772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3-infective stage of taeniasis Named: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A-Larvae</a:t>
            </a:r>
          </a:p>
          <a:p>
            <a:r>
              <a:rPr lang="en-US" dirty="0"/>
              <a:t>B</a:t>
            </a:r>
            <a:r>
              <a:rPr lang="en-US" dirty="0" smtClean="0"/>
              <a:t>-Cysticercus</a:t>
            </a:r>
          </a:p>
          <a:p>
            <a:r>
              <a:rPr lang="en-US" dirty="0" smtClean="0"/>
              <a:t>C-egg</a:t>
            </a:r>
          </a:p>
          <a:p>
            <a:r>
              <a:rPr lang="en-US" dirty="0" smtClean="0"/>
              <a:t>D- Cyst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3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4- the residing of D.latum 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brain</a:t>
            </a:r>
          </a:p>
          <a:p>
            <a:r>
              <a:rPr lang="en-US" dirty="0" smtClean="0"/>
              <a:t>B-Small intestine </a:t>
            </a:r>
          </a:p>
          <a:p>
            <a:r>
              <a:rPr lang="en-US" dirty="0" smtClean="0"/>
              <a:t>C-Large intestine</a:t>
            </a:r>
          </a:p>
          <a:p>
            <a:r>
              <a:rPr lang="en-US" dirty="0" smtClean="0"/>
              <a:t>D- Stomach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471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5-We differentiate between Taenia species by: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ZN stain</a:t>
            </a:r>
          </a:p>
          <a:p>
            <a:r>
              <a:rPr lang="en-US" dirty="0" smtClean="0"/>
              <a:t>B-uterine branches</a:t>
            </a:r>
          </a:p>
          <a:p>
            <a:r>
              <a:rPr lang="en-US" dirty="0" smtClean="0"/>
              <a:t>C- Wet mount</a:t>
            </a:r>
          </a:p>
          <a:p>
            <a:r>
              <a:rPr lang="en-US" dirty="0" smtClean="0"/>
              <a:t>D-A&amp;B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30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6-Bulinus is an intermediate host for: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Fasciola</a:t>
            </a:r>
          </a:p>
          <a:p>
            <a:r>
              <a:rPr lang="en-US" dirty="0" smtClean="0"/>
              <a:t>B-Fasciolopsis</a:t>
            </a:r>
          </a:p>
          <a:p>
            <a:r>
              <a:rPr lang="en-US" dirty="0" smtClean="0"/>
              <a:t>C-D.latum</a:t>
            </a:r>
          </a:p>
          <a:p>
            <a:r>
              <a:rPr lang="en-US" dirty="0"/>
              <a:t>D</a:t>
            </a:r>
            <a:r>
              <a:rPr lang="en-US" dirty="0" smtClean="0"/>
              <a:t>-Schistosoma </a:t>
            </a:r>
            <a:r>
              <a:rPr lang="en-US" dirty="0"/>
              <a:t>haematobium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45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7-cysticercosis is caused by: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Taenia egg</a:t>
            </a:r>
          </a:p>
          <a:p>
            <a:r>
              <a:rPr lang="en-US" dirty="0" smtClean="0"/>
              <a:t>B-C. sinensis</a:t>
            </a:r>
          </a:p>
          <a:p>
            <a:r>
              <a:rPr lang="en-US" dirty="0" smtClean="0"/>
              <a:t>C- Cysticercus cellulose</a:t>
            </a:r>
          </a:p>
          <a:p>
            <a:r>
              <a:rPr lang="en-US" dirty="0" smtClean="0"/>
              <a:t>D- T. solium egg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82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180000">
        <p14:honeycomb/>
      </p:transition>
    </mc:Choice>
    <mc:Fallback xmlns="">
      <p:transition spd="slow" advClick="0" advTm="180000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46</TotalTime>
  <Words>163</Words>
  <Application>Microsoft Office PowerPoint</Application>
  <PresentationFormat>Widescreen</PresentationFormat>
  <Paragraphs>54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Garamond</vt:lpstr>
      <vt:lpstr>Organic</vt:lpstr>
      <vt:lpstr>quiz</vt:lpstr>
      <vt:lpstr>3minutes for each question </vt:lpstr>
      <vt:lpstr>1-Platyhelminthes includes:</vt:lpstr>
      <vt:lpstr>2-lateral spine is present in:</vt:lpstr>
      <vt:lpstr>3-infective stage of taeniasis Named:</vt:lpstr>
      <vt:lpstr>4- the residing of D.latum is:</vt:lpstr>
      <vt:lpstr>5-We differentiate between Taenia species by:</vt:lpstr>
      <vt:lpstr>6-Bulinus is an intermediate host for:</vt:lpstr>
      <vt:lpstr>7-cysticercosis is caused by:</vt:lpstr>
      <vt:lpstr>8-Liver rot is caused by:</vt:lpstr>
      <vt:lpstr>9- viability tests for schistomasis are:</vt:lpstr>
      <vt:lpstr>10-spurious infection is associate with:</vt:lpstr>
      <vt:lpstr>Good luck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</dc:title>
  <dc:creator>Mosab Nouraldein</dc:creator>
  <cp:lastModifiedBy>Mosab Nouraldein</cp:lastModifiedBy>
  <cp:revision>8</cp:revision>
  <dcterms:created xsi:type="dcterms:W3CDTF">2017-12-28T03:48:25Z</dcterms:created>
  <dcterms:modified xsi:type="dcterms:W3CDTF">2018-03-20T01:58:15Z</dcterms:modified>
</cp:coreProperties>
</file>