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BF451CD-4110-4908-A0C1-D65607D351A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B09CA9-857A-4A38-82E7-D0659A5FD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artifacts in blood smear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Artifacts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Anything  in a specimen which is caused by the technique used and doesn't reflect the original specimen 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Drying related artifacts </a:t>
            </a:r>
          </a:p>
          <a:p>
            <a:r>
              <a:rPr lang="en-US" dirty="0" smtClean="0"/>
              <a:t>Staining related artifacts 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Humidity </a:t>
            </a:r>
          </a:p>
          <a:p>
            <a:r>
              <a:rPr lang="en-US" dirty="0" smtClean="0"/>
              <a:t>Underfixation /late fixation </a:t>
            </a:r>
          </a:p>
          <a:p>
            <a:r>
              <a:rPr lang="en-US" dirty="0" smtClean="0"/>
              <a:t>Presence of water in alcohol used </a:t>
            </a:r>
          </a:p>
          <a:p>
            <a:r>
              <a:rPr lang="en-US" dirty="0" smtClean="0"/>
              <a:t>Excess buffer to stain </a:t>
            </a:r>
          </a:p>
          <a:p>
            <a:r>
              <a:rPr lang="en-US" dirty="0" smtClean="0"/>
              <a:t>Too thick smear .</a:t>
            </a:r>
          </a:p>
          <a:p>
            <a:r>
              <a:rPr lang="en-US" dirty="0" smtClean="0"/>
              <a:t>Contamination in the sample or optics 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Avoidance of humidity </a:t>
            </a:r>
          </a:p>
          <a:p>
            <a:r>
              <a:rPr lang="en-US" dirty="0" smtClean="0"/>
              <a:t>Dehydration set-up (using absolute alcohol )</a:t>
            </a:r>
          </a:p>
          <a:p>
            <a:r>
              <a:rPr lang="en-US" dirty="0" smtClean="0"/>
              <a:t>Proper  thickness of blood smear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75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Artifacts </vt:lpstr>
      <vt:lpstr>Definition </vt:lpstr>
      <vt:lpstr>Types </vt:lpstr>
      <vt:lpstr>Causes </vt:lpstr>
      <vt:lpstr>Elimination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Artifacts</dc:title>
  <dc:creator>wala</dc:creator>
  <cp:lastModifiedBy>wala</cp:lastModifiedBy>
  <cp:revision>4</cp:revision>
  <dcterms:created xsi:type="dcterms:W3CDTF">2016-04-20T11:10:13Z</dcterms:created>
  <dcterms:modified xsi:type="dcterms:W3CDTF">2016-04-20T11:41:11Z</dcterms:modified>
</cp:coreProperties>
</file>