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66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0AB4D-016B-4587-8121-BE30C732D4D2}" type="datetimeFigureOut">
              <a:rPr lang="en-US" smtClean="0"/>
              <a:t>12/18/2016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035DF-9F77-47B0-BCA9-348ECE679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138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0AB4D-016B-4587-8121-BE30C732D4D2}" type="datetimeFigureOut">
              <a:rPr lang="en-US" smtClean="0"/>
              <a:t>12/18/2016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035DF-9F77-47B0-BCA9-348ECE679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344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0AB4D-016B-4587-8121-BE30C732D4D2}" type="datetimeFigureOut">
              <a:rPr lang="en-US" smtClean="0"/>
              <a:t>12/18/2016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035DF-9F77-47B0-BCA9-348ECE679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539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0AB4D-016B-4587-8121-BE30C732D4D2}" type="datetimeFigureOut">
              <a:rPr lang="en-US" smtClean="0"/>
              <a:t>12/18/2016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035DF-9F77-47B0-BCA9-348ECE679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018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0AB4D-016B-4587-8121-BE30C732D4D2}" type="datetimeFigureOut">
              <a:rPr lang="en-US" smtClean="0"/>
              <a:t>12/18/2016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035DF-9F77-47B0-BCA9-348ECE679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810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0AB4D-016B-4587-8121-BE30C732D4D2}" type="datetimeFigureOut">
              <a:rPr lang="en-US" smtClean="0"/>
              <a:t>12/18/2016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035DF-9F77-47B0-BCA9-348ECE679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408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0AB4D-016B-4587-8121-BE30C732D4D2}" type="datetimeFigureOut">
              <a:rPr lang="en-US" smtClean="0"/>
              <a:t>12/18/2016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035DF-9F77-47B0-BCA9-348ECE679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249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0AB4D-016B-4587-8121-BE30C732D4D2}" type="datetimeFigureOut">
              <a:rPr lang="en-US" smtClean="0"/>
              <a:t>12/18/2016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035DF-9F77-47B0-BCA9-348ECE679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652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0AB4D-016B-4587-8121-BE30C732D4D2}" type="datetimeFigureOut">
              <a:rPr lang="en-US" smtClean="0"/>
              <a:t>12/18/2016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035DF-9F77-47B0-BCA9-348ECE679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969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0AB4D-016B-4587-8121-BE30C732D4D2}" type="datetimeFigureOut">
              <a:rPr lang="en-US" smtClean="0"/>
              <a:t>12/18/2016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035DF-9F77-47B0-BCA9-348ECE679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260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0AB4D-016B-4587-8121-BE30C732D4D2}" type="datetimeFigureOut">
              <a:rPr lang="en-US" smtClean="0"/>
              <a:t>12/18/2016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035DF-9F77-47B0-BCA9-348ECE679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575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70AB4D-016B-4587-8121-BE30C732D4D2}" type="datetimeFigureOut">
              <a:rPr lang="en-US" smtClean="0"/>
              <a:t>12/18/2016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9035DF-9F77-47B0-BCA9-348ECE679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038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Mid term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year </a:t>
            </a:r>
          </a:p>
          <a:p>
            <a:r>
              <a:rPr lang="en-US" dirty="0" smtClean="0"/>
              <a:t>Parasitology  exam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40902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7- dysentery with normal PH occur in 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A- amoeba  </a:t>
            </a:r>
          </a:p>
          <a:p>
            <a:r>
              <a:rPr lang="en-US" dirty="0" smtClean="0"/>
              <a:t>B- </a:t>
            </a:r>
            <a:r>
              <a:rPr lang="en-US" dirty="0"/>
              <a:t>E</a:t>
            </a:r>
            <a:r>
              <a:rPr lang="en-US" dirty="0" smtClean="0"/>
              <a:t>ntamoeba coli</a:t>
            </a:r>
          </a:p>
          <a:p>
            <a:r>
              <a:rPr lang="en-US" dirty="0" smtClean="0"/>
              <a:t>C- </a:t>
            </a:r>
            <a:r>
              <a:rPr lang="en-US" dirty="0"/>
              <a:t>E</a:t>
            </a:r>
            <a:r>
              <a:rPr lang="en-US" dirty="0" smtClean="0"/>
              <a:t>ntamoeba histolytica </a:t>
            </a:r>
          </a:p>
          <a:p>
            <a:r>
              <a:rPr lang="en-US" dirty="0" smtClean="0"/>
              <a:t>D-  Giardia duodenalis </a:t>
            </a:r>
          </a:p>
          <a:p>
            <a:r>
              <a:rPr lang="en-US" dirty="0" smtClean="0"/>
              <a:t>E- Blantidium coli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02729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8- the vegetative form of Giardia lamblia  has 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A- directional motility </a:t>
            </a:r>
          </a:p>
          <a:p>
            <a:r>
              <a:rPr lang="en-US" dirty="0" smtClean="0"/>
              <a:t>B- jerky motility </a:t>
            </a:r>
          </a:p>
          <a:p>
            <a:r>
              <a:rPr lang="en-US" dirty="0" smtClean="0"/>
              <a:t>C- sluggish </a:t>
            </a:r>
          </a:p>
          <a:p>
            <a:r>
              <a:rPr lang="en-US" dirty="0" smtClean="0"/>
              <a:t>D- not motile </a:t>
            </a:r>
          </a:p>
          <a:p>
            <a:r>
              <a:rPr lang="en-US" dirty="0" smtClean="0"/>
              <a:t>E- falling leaf motility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44565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9-flask shape ulcer in </a:t>
            </a:r>
            <a:r>
              <a:rPr lang="en-US" dirty="0"/>
              <a:t>E</a:t>
            </a:r>
            <a:r>
              <a:rPr lang="en-US" dirty="0" smtClean="0"/>
              <a:t>ntamoebia histolytica induced by 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A- active form  </a:t>
            </a:r>
          </a:p>
          <a:p>
            <a:r>
              <a:rPr lang="en-US" dirty="0" smtClean="0"/>
              <a:t>B- metacyst</a:t>
            </a:r>
          </a:p>
          <a:p>
            <a:r>
              <a:rPr lang="en-US" dirty="0" smtClean="0"/>
              <a:t>C- cyst </a:t>
            </a:r>
          </a:p>
          <a:p>
            <a:r>
              <a:rPr lang="en-US" dirty="0" smtClean="0"/>
              <a:t>D- trophozoite </a:t>
            </a:r>
          </a:p>
          <a:p>
            <a:r>
              <a:rPr lang="en-US" dirty="0" smtClean="0"/>
              <a:t>E- A &amp; D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89630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10-urogenital flagellate  is transmitted by 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A- ingestion of cyst </a:t>
            </a:r>
          </a:p>
          <a:p>
            <a:r>
              <a:rPr lang="en-US" dirty="0" smtClean="0"/>
              <a:t>B- blood transfusion </a:t>
            </a:r>
          </a:p>
          <a:p>
            <a:r>
              <a:rPr lang="en-US" dirty="0" smtClean="0"/>
              <a:t>C-biological vector  </a:t>
            </a:r>
          </a:p>
          <a:p>
            <a:r>
              <a:rPr lang="en-US" dirty="0" smtClean="0"/>
              <a:t>D- fecal oral route </a:t>
            </a:r>
          </a:p>
          <a:p>
            <a:r>
              <a:rPr lang="en-US" dirty="0" smtClean="0"/>
              <a:t>E- sexually 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562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(B)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 smtClean="0"/>
              <a:t>DEFINE THE FOWLLOWING </a:t>
            </a:r>
            <a:r>
              <a:rPr lang="en-US" b="1" u="sng" dirty="0" smtClean="0"/>
              <a:t>:</a:t>
            </a:r>
          </a:p>
          <a:p>
            <a:endParaRPr lang="en-US" dirty="0" smtClean="0"/>
          </a:p>
          <a:p>
            <a:r>
              <a:rPr lang="en-US" dirty="0" smtClean="0"/>
              <a:t>1- DYSENTERY ?</a:t>
            </a:r>
          </a:p>
          <a:p>
            <a:r>
              <a:rPr lang="en-US" dirty="0" smtClean="0"/>
              <a:t>2-STEATORRHEA </a:t>
            </a:r>
            <a:r>
              <a:rPr lang="en-US" dirty="0" smtClean="0"/>
              <a:t>?</a:t>
            </a:r>
          </a:p>
          <a:p>
            <a:r>
              <a:rPr lang="en-US" dirty="0" smtClean="0"/>
              <a:t>3-TRICHOMONIASIS 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81771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(C)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 smtClean="0"/>
              <a:t>HOW TO DIAGNOSE THE FOWLLOWINGS:</a:t>
            </a:r>
          </a:p>
          <a:p>
            <a:r>
              <a:rPr lang="en-US" dirty="0"/>
              <a:t>1</a:t>
            </a:r>
            <a:r>
              <a:rPr lang="en-US" dirty="0" smtClean="0"/>
              <a:t>- Giardiasis ?</a:t>
            </a:r>
          </a:p>
          <a:p>
            <a:r>
              <a:rPr lang="en-US" dirty="0" smtClean="0"/>
              <a:t>2- Hepatic amoebiasis 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5154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815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(A)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8822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Choose the best answer 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2 minutes /question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34706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1- chromatodial bodies stained with 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A-iodine </a:t>
            </a:r>
          </a:p>
          <a:p>
            <a:r>
              <a:rPr lang="en-US" dirty="0" smtClean="0"/>
              <a:t>B-eosin </a:t>
            </a:r>
          </a:p>
          <a:p>
            <a:r>
              <a:rPr lang="en-US" dirty="0" smtClean="0"/>
              <a:t>C-ZN stain</a:t>
            </a:r>
          </a:p>
          <a:p>
            <a:r>
              <a:rPr lang="en-US" dirty="0" smtClean="0"/>
              <a:t>D-H &amp; E </a:t>
            </a:r>
          </a:p>
          <a:p>
            <a:r>
              <a:rPr lang="en-US" dirty="0" smtClean="0"/>
              <a:t>E- burrow stain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28311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2-Entamoeba </a:t>
            </a:r>
            <a:r>
              <a:rPr lang="en-US" dirty="0" smtClean="0"/>
              <a:t>coli 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A- non pathogenic </a:t>
            </a:r>
          </a:p>
          <a:p>
            <a:r>
              <a:rPr lang="en-US" dirty="0" smtClean="0"/>
              <a:t>B- feed on bacteria </a:t>
            </a:r>
          </a:p>
          <a:p>
            <a:r>
              <a:rPr lang="en-US" dirty="0" smtClean="0"/>
              <a:t>C-sluggish motility </a:t>
            </a:r>
          </a:p>
          <a:p>
            <a:r>
              <a:rPr lang="en-US" dirty="0" smtClean="0"/>
              <a:t>D-inhabit large intestine</a:t>
            </a:r>
          </a:p>
          <a:p>
            <a:r>
              <a:rPr lang="en-US" dirty="0" smtClean="0"/>
              <a:t>E- all of the above is correct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4724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3-  amoebic lung abscess diagnosed by: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A- wet mount </a:t>
            </a:r>
          </a:p>
          <a:p>
            <a:r>
              <a:rPr lang="en-US" dirty="0" smtClean="0"/>
              <a:t>D- concentration techniques </a:t>
            </a:r>
          </a:p>
          <a:p>
            <a:r>
              <a:rPr lang="en-US" dirty="0" smtClean="0"/>
              <a:t>C- entero capsule test </a:t>
            </a:r>
          </a:p>
          <a:p>
            <a:r>
              <a:rPr lang="en-US" dirty="0" smtClean="0"/>
              <a:t>D-PVA</a:t>
            </a:r>
          </a:p>
          <a:p>
            <a:r>
              <a:rPr lang="en-US" dirty="0" smtClean="0"/>
              <a:t>E- CAP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3130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4-Gardia lamblia posses 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27103"/>
            <a:ext cx="10515600" cy="4351338"/>
          </a:xfrm>
        </p:spPr>
        <p:txBody>
          <a:bodyPr/>
          <a:lstStyle/>
          <a:p>
            <a:r>
              <a:rPr lang="en-US" dirty="0" smtClean="0"/>
              <a:t>A- 4 pairs of  flagella </a:t>
            </a:r>
          </a:p>
          <a:p>
            <a:r>
              <a:rPr lang="en-US" dirty="0" smtClean="0"/>
              <a:t>B- sucking discs</a:t>
            </a:r>
          </a:p>
          <a:p>
            <a:r>
              <a:rPr lang="en-US" dirty="0" smtClean="0"/>
              <a:t>C- 2 nuclei </a:t>
            </a:r>
          </a:p>
          <a:p>
            <a:r>
              <a:rPr lang="en-US" dirty="0" smtClean="0"/>
              <a:t>D-8 flagella </a:t>
            </a:r>
          </a:p>
          <a:p>
            <a:r>
              <a:rPr lang="en-US" dirty="0" smtClean="0"/>
              <a:t>E- All of the above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6318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5-String test is used to diagnose 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A- amoebiasis</a:t>
            </a:r>
          </a:p>
          <a:p>
            <a:r>
              <a:rPr lang="en-US" dirty="0" smtClean="0"/>
              <a:t>B- blantidasis </a:t>
            </a:r>
          </a:p>
          <a:p>
            <a:r>
              <a:rPr lang="en-US" dirty="0" smtClean="0"/>
              <a:t> C- Dysentery </a:t>
            </a:r>
          </a:p>
          <a:p>
            <a:r>
              <a:rPr lang="en-US" dirty="0" smtClean="0"/>
              <a:t>D- trichomoniasis </a:t>
            </a:r>
          </a:p>
          <a:p>
            <a:r>
              <a:rPr lang="en-US" dirty="0" smtClean="0"/>
              <a:t>E-giardiasis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40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6- ZN stain is used to diagnose 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A- Isosopra belli</a:t>
            </a:r>
          </a:p>
          <a:p>
            <a:r>
              <a:rPr lang="en-US" dirty="0" smtClean="0"/>
              <a:t>B- Cystoisospora belli </a:t>
            </a:r>
          </a:p>
          <a:p>
            <a:r>
              <a:rPr lang="en-US" dirty="0" smtClean="0"/>
              <a:t>C- Cryptosporidium parvum </a:t>
            </a:r>
          </a:p>
          <a:p>
            <a:r>
              <a:rPr lang="en-US" dirty="0" smtClean="0"/>
              <a:t>D- A &amp; B</a:t>
            </a:r>
          </a:p>
          <a:p>
            <a:r>
              <a:rPr lang="en-US" dirty="0" smtClean="0"/>
              <a:t>E-all of the above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9719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263</Words>
  <Application>Microsoft Office PowerPoint</Application>
  <PresentationFormat>Widescreen</PresentationFormat>
  <Paragraphs>77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Mid term </vt:lpstr>
      <vt:lpstr>Section (A)</vt:lpstr>
      <vt:lpstr>Choose the best answer </vt:lpstr>
      <vt:lpstr>1- chromatodial bodies stained with :</vt:lpstr>
      <vt:lpstr>2-Entamoeba coli is:</vt:lpstr>
      <vt:lpstr>3-  amoebic lung abscess diagnosed by: </vt:lpstr>
      <vt:lpstr>4-Gardia lamblia posses :</vt:lpstr>
      <vt:lpstr>5-String test is used to diagnose :</vt:lpstr>
      <vt:lpstr>6- ZN stain is used to diagnose :</vt:lpstr>
      <vt:lpstr>7- dysentery with normal PH occur in :</vt:lpstr>
      <vt:lpstr>8- the vegetative form of Giardia lamblia  has :</vt:lpstr>
      <vt:lpstr>9-flask shape ulcer in Entamoebia histolytica induced by :</vt:lpstr>
      <vt:lpstr>10-urogenital flagellate  is transmitted by :</vt:lpstr>
      <vt:lpstr>Section (B)</vt:lpstr>
      <vt:lpstr>Section (C)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Mid term</dc:title>
  <dc:creator>Mosab Nouraldein</dc:creator>
  <cp:lastModifiedBy>Mosab Nouraldein</cp:lastModifiedBy>
  <cp:revision>8</cp:revision>
  <dcterms:created xsi:type="dcterms:W3CDTF">2016-12-19T03:47:20Z</dcterms:created>
  <dcterms:modified xsi:type="dcterms:W3CDTF">2016-12-19T04:31:58Z</dcterms:modified>
</cp:coreProperties>
</file>