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3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4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3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18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1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0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49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5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69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6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75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0AB4D-016B-4587-8121-BE30C732D4D2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035DF-9F77-47B0-BCA9-348ECE679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3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Mid term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 </a:t>
            </a:r>
          </a:p>
          <a:p>
            <a:r>
              <a:rPr lang="en-US" dirty="0" smtClean="0"/>
              <a:t>Parasitology  exam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090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7- dysentery with normal PH occur in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amoeba  </a:t>
            </a:r>
          </a:p>
          <a:p>
            <a:r>
              <a:rPr lang="en-US" dirty="0" smtClean="0"/>
              <a:t>B- </a:t>
            </a:r>
            <a:r>
              <a:rPr lang="en-US" dirty="0"/>
              <a:t>E</a:t>
            </a:r>
            <a:r>
              <a:rPr lang="en-US" dirty="0" smtClean="0"/>
              <a:t>ntamoeba coli</a:t>
            </a:r>
          </a:p>
          <a:p>
            <a:r>
              <a:rPr lang="en-US" dirty="0" smtClean="0"/>
              <a:t>C- </a:t>
            </a:r>
            <a:r>
              <a:rPr lang="en-US" dirty="0"/>
              <a:t>E</a:t>
            </a:r>
            <a:r>
              <a:rPr lang="en-US" dirty="0" smtClean="0"/>
              <a:t>ntamoeba histolytica </a:t>
            </a:r>
          </a:p>
          <a:p>
            <a:r>
              <a:rPr lang="en-US" dirty="0" smtClean="0"/>
              <a:t>D-  Giardia duodenalis </a:t>
            </a:r>
          </a:p>
          <a:p>
            <a:r>
              <a:rPr lang="en-US" dirty="0" smtClean="0"/>
              <a:t>E- Blantidium coli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272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8- the vegetative form of Giardia lamblia  has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directional motility </a:t>
            </a:r>
          </a:p>
          <a:p>
            <a:r>
              <a:rPr lang="en-US" dirty="0" smtClean="0"/>
              <a:t>B- jerky motility </a:t>
            </a:r>
          </a:p>
          <a:p>
            <a:r>
              <a:rPr lang="en-US" dirty="0" smtClean="0"/>
              <a:t>C- sluggish </a:t>
            </a:r>
          </a:p>
          <a:p>
            <a:r>
              <a:rPr lang="en-US" dirty="0" smtClean="0"/>
              <a:t>D- not motile </a:t>
            </a:r>
          </a:p>
          <a:p>
            <a:r>
              <a:rPr lang="en-US" dirty="0" smtClean="0"/>
              <a:t>E- falling leaf motility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456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9-flask shape ulcer in </a:t>
            </a:r>
            <a:r>
              <a:rPr lang="en-US" dirty="0"/>
              <a:t>E</a:t>
            </a:r>
            <a:r>
              <a:rPr lang="en-US" dirty="0" smtClean="0"/>
              <a:t>ntamoebia histolytica induced by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active form  </a:t>
            </a:r>
          </a:p>
          <a:p>
            <a:r>
              <a:rPr lang="en-US" dirty="0" smtClean="0"/>
              <a:t>B- metacyst</a:t>
            </a:r>
          </a:p>
          <a:p>
            <a:r>
              <a:rPr lang="en-US" dirty="0" smtClean="0"/>
              <a:t>C- cyst </a:t>
            </a:r>
          </a:p>
          <a:p>
            <a:r>
              <a:rPr lang="en-US" dirty="0" smtClean="0"/>
              <a:t>D- trophozoite </a:t>
            </a:r>
          </a:p>
          <a:p>
            <a:r>
              <a:rPr lang="en-US" dirty="0" smtClean="0"/>
              <a:t>E- A &amp; 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963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10-urogenital flagellate  is transmitted by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ingestion of cyst </a:t>
            </a:r>
          </a:p>
          <a:p>
            <a:r>
              <a:rPr lang="en-US" dirty="0" smtClean="0"/>
              <a:t>B- blood transfusion </a:t>
            </a:r>
          </a:p>
          <a:p>
            <a:r>
              <a:rPr lang="en-US" dirty="0" smtClean="0"/>
              <a:t>C-biological vector  </a:t>
            </a:r>
          </a:p>
          <a:p>
            <a:r>
              <a:rPr lang="en-US" dirty="0" smtClean="0"/>
              <a:t>D- fecal oral route </a:t>
            </a:r>
          </a:p>
          <a:p>
            <a:r>
              <a:rPr lang="en-US" dirty="0" smtClean="0"/>
              <a:t>E- sexually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62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(B)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DEFINE THE FOWLLOWING </a:t>
            </a:r>
            <a:r>
              <a:rPr lang="en-US" b="1" u="sng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1- DYSENTERY ?</a:t>
            </a:r>
          </a:p>
          <a:p>
            <a:r>
              <a:rPr lang="en-US" dirty="0" smtClean="0"/>
              <a:t>2-STEATORRHEA </a:t>
            </a:r>
            <a:r>
              <a:rPr lang="en-US" dirty="0" smtClean="0"/>
              <a:t>?</a:t>
            </a:r>
          </a:p>
          <a:p>
            <a:r>
              <a:rPr lang="en-US" dirty="0" smtClean="0"/>
              <a:t>3-TRICHOMONIASIS 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177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(C)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HOW TO DIAGNOSE THE FOWLLOWINGS:</a:t>
            </a:r>
          </a:p>
          <a:p>
            <a:r>
              <a:rPr lang="en-US" dirty="0"/>
              <a:t>1</a:t>
            </a:r>
            <a:r>
              <a:rPr lang="en-US" dirty="0" smtClean="0"/>
              <a:t>- Giardiasis ?</a:t>
            </a:r>
          </a:p>
          <a:p>
            <a:r>
              <a:rPr lang="en-US" dirty="0" smtClean="0"/>
              <a:t>2- Hepatic amoebiasis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515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1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(A)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82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Choose the best answer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minutes /question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70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 chromatodial bodies stained with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A-iodine </a:t>
            </a:r>
          </a:p>
          <a:p>
            <a:r>
              <a:rPr lang="en-US" dirty="0" smtClean="0"/>
              <a:t>B-eosin </a:t>
            </a:r>
          </a:p>
          <a:p>
            <a:r>
              <a:rPr lang="en-US" dirty="0" smtClean="0"/>
              <a:t>C-ZN stain</a:t>
            </a:r>
          </a:p>
          <a:p>
            <a:r>
              <a:rPr lang="en-US" dirty="0" smtClean="0"/>
              <a:t>D-H &amp; E </a:t>
            </a:r>
          </a:p>
          <a:p>
            <a:r>
              <a:rPr lang="en-US" dirty="0" smtClean="0"/>
              <a:t>E- burrow stain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831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2-Entamoeba </a:t>
            </a:r>
            <a:r>
              <a:rPr lang="en-US" dirty="0" smtClean="0"/>
              <a:t>coli 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non pathogenic </a:t>
            </a:r>
          </a:p>
          <a:p>
            <a:r>
              <a:rPr lang="en-US" dirty="0" smtClean="0"/>
              <a:t>B- feed on bacteria </a:t>
            </a:r>
          </a:p>
          <a:p>
            <a:r>
              <a:rPr lang="en-US" dirty="0" smtClean="0"/>
              <a:t>C-sluggish motility </a:t>
            </a:r>
          </a:p>
          <a:p>
            <a:r>
              <a:rPr lang="en-US" dirty="0" smtClean="0"/>
              <a:t>D-inhabit large intestine</a:t>
            </a:r>
          </a:p>
          <a:p>
            <a:r>
              <a:rPr lang="en-US" dirty="0" smtClean="0"/>
              <a:t>E- all of the above is correct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7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 amoebic lung abscess diagnosed by: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wet mount </a:t>
            </a:r>
          </a:p>
          <a:p>
            <a:r>
              <a:rPr lang="en-US" dirty="0" smtClean="0"/>
              <a:t>D- concentration techniques </a:t>
            </a:r>
          </a:p>
          <a:p>
            <a:r>
              <a:rPr lang="en-US" dirty="0" smtClean="0"/>
              <a:t>C- entero capsule test </a:t>
            </a:r>
          </a:p>
          <a:p>
            <a:r>
              <a:rPr lang="en-US" dirty="0" smtClean="0"/>
              <a:t>D-PVA</a:t>
            </a:r>
          </a:p>
          <a:p>
            <a:r>
              <a:rPr lang="en-US" dirty="0" smtClean="0"/>
              <a:t>E- CAP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130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4-Gardia lamblia posses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27103"/>
            <a:ext cx="10515600" cy="4351338"/>
          </a:xfrm>
        </p:spPr>
        <p:txBody>
          <a:bodyPr/>
          <a:lstStyle/>
          <a:p>
            <a:r>
              <a:rPr lang="en-US" dirty="0" smtClean="0"/>
              <a:t>A- 4 pairs of  flagella </a:t>
            </a:r>
          </a:p>
          <a:p>
            <a:r>
              <a:rPr lang="en-US" dirty="0" smtClean="0"/>
              <a:t>B- sucking discs</a:t>
            </a:r>
          </a:p>
          <a:p>
            <a:r>
              <a:rPr lang="en-US" dirty="0" smtClean="0"/>
              <a:t>C- 2 nuclei </a:t>
            </a:r>
          </a:p>
          <a:p>
            <a:r>
              <a:rPr lang="en-US" dirty="0" smtClean="0"/>
              <a:t>D-8 flagella </a:t>
            </a:r>
          </a:p>
          <a:p>
            <a:r>
              <a:rPr lang="en-US" dirty="0" smtClean="0"/>
              <a:t>E- All of the above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631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5-String test is used to diagnose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amoebiasis</a:t>
            </a:r>
          </a:p>
          <a:p>
            <a:r>
              <a:rPr lang="en-US" dirty="0" smtClean="0"/>
              <a:t>B- blantidasis </a:t>
            </a:r>
          </a:p>
          <a:p>
            <a:r>
              <a:rPr lang="en-US" dirty="0" smtClean="0"/>
              <a:t> C- Dysentery </a:t>
            </a:r>
          </a:p>
          <a:p>
            <a:r>
              <a:rPr lang="en-US" dirty="0" smtClean="0"/>
              <a:t>D- trichomoniasis </a:t>
            </a:r>
          </a:p>
          <a:p>
            <a:r>
              <a:rPr lang="en-US" dirty="0" smtClean="0"/>
              <a:t>E-giardiasis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 ZN stain is used to diagnose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Isosopra belli</a:t>
            </a:r>
          </a:p>
          <a:p>
            <a:r>
              <a:rPr lang="en-US" dirty="0" smtClean="0"/>
              <a:t>B- Cystoisospora belli </a:t>
            </a:r>
          </a:p>
          <a:p>
            <a:r>
              <a:rPr lang="en-US" dirty="0" smtClean="0"/>
              <a:t>C- Cryptosporidium parvum </a:t>
            </a:r>
          </a:p>
          <a:p>
            <a:r>
              <a:rPr lang="en-US" dirty="0" smtClean="0"/>
              <a:t>D- A &amp; B</a:t>
            </a:r>
          </a:p>
          <a:p>
            <a:r>
              <a:rPr lang="en-US" dirty="0" smtClean="0"/>
              <a:t>E-all of the above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971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263</Words>
  <Application>Microsoft Office PowerPoint</Application>
  <PresentationFormat>Widescreen</PresentationFormat>
  <Paragraphs>77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Mid term </vt:lpstr>
      <vt:lpstr>Section (A)</vt:lpstr>
      <vt:lpstr>Choose the best answer </vt:lpstr>
      <vt:lpstr>1- chromatodial bodies stained with :</vt:lpstr>
      <vt:lpstr>2-Entamoeba coli is:</vt:lpstr>
      <vt:lpstr>3-  amoebic lung abscess diagnosed by: </vt:lpstr>
      <vt:lpstr>4-Gardia lamblia posses :</vt:lpstr>
      <vt:lpstr>5-String test is used to diagnose :</vt:lpstr>
      <vt:lpstr>6- ZN stain is used to diagnose :</vt:lpstr>
      <vt:lpstr>7- dysentery with normal PH occur in :</vt:lpstr>
      <vt:lpstr>8- the vegetative form of Giardia lamblia  has :</vt:lpstr>
      <vt:lpstr>9-flask shape ulcer in Entamoebia histolytica induced by :</vt:lpstr>
      <vt:lpstr>10-urogenital flagellate  is transmitted by :</vt:lpstr>
      <vt:lpstr>Section (B)</vt:lpstr>
      <vt:lpstr>Section (C)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 term</dc:title>
  <dc:creator>Mosab Nouraldein</dc:creator>
  <cp:lastModifiedBy>Mosab Nouraldein</cp:lastModifiedBy>
  <cp:revision>8</cp:revision>
  <dcterms:created xsi:type="dcterms:W3CDTF">2016-12-19T03:47:20Z</dcterms:created>
  <dcterms:modified xsi:type="dcterms:W3CDTF">2016-12-19T04:31:58Z</dcterms:modified>
</cp:coreProperties>
</file>