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631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448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160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46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91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313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6144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899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714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300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59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BD03C-0F42-434E-B374-9960AF3BBC33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8A4BC-10C3-4937-BF82-9EAD3333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1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Fasciola hepatica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(Liver fluke</a:t>
            </a:r>
            <a:r>
              <a:rPr lang="en-US" dirty="0" smtClean="0"/>
              <a:t>)</a:t>
            </a:r>
          </a:p>
          <a:p>
            <a:r>
              <a:rPr lang="en-US" dirty="0" smtClean="0"/>
              <a:t>Mosab Nouraldein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6" y="3005193"/>
            <a:ext cx="2691685" cy="334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7617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techniques 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Wet mount</a:t>
            </a:r>
          </a:p>
          <a:p>
            <a:r>
              <a:rPr lang="en-US" dirty="0" smtClean="0"/>
              <a:t>Concentration techniques </a:t>
            </a:r>
          </a:p>
          <a:p>
            <a:r>
              <a:rPr lang="en-US" dirty="0" smtClean="0"/>
              <a:t>ELISA </a:t>
            </a:r>
          </a:p>
          <a:p>
            <a:r>
              <a:rPr lang="en-US" dirty="0" smtClean="0"/>
              <a:t>Immunoblotting technique</a:t>
            </a:r>
          </a:p>
          <a:p>
            <a:r>
              <a:rPr lang="en-US" dirty="0" smtClean="0"/>
              <a:t>Molecular techniques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7378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Fasciolopsis buski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(intestinal flukes)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990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infect pigs and human caused the disease known as Fasciolopsiasis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849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widely distributed in southern and southeastern Asia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472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 borne infection ,through ingestion of infective stage (metacercaria) encysted on aquatic plant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522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indirect life cycle( need more than one host) .</a:t>
            </a:r>
          </a:p>
          <a:p>
            <a:r>
              <a:rPr lang="en-US" dirty="0" smtClean="0"/>
              <a:t>Intermediate host :</a:t>
            </a:r>
          </a:p>
          <a:p>
            <a:r>
              <a:rPr lang="en-US" dirty="0" smtClean="0"/>
              <a:t>Snail of the genera Segmentina and Hippeutis .</a:t>
            </a:r>
          </a:p>
          <a:p>
            <a:r>
              <a:rPr lang="en-US" dirty="0" smtClean="0"/>
              <a:t>Definitive host :</a:t>
            </a:r>
          </a:p>
          <a:p>
            <a:r>
              <a:rPr lang="en-US" dirty="0" smtClean="0"/>
              <a:t>Pigs and human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3920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57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its asymptomatic </a:t>
            </a:r>
          </a:p>
          <a:p>
            <a:r>
              <a:rPr lang="en-US" dirty="0" smtClean="0"/>
              <a:t>However in certain cases patient may suffered from abdominal pain and diarrhea , in heavy infection it may lead to intestinal obstruction , allergic reaction and swelling of the face and legs also anemia may occur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709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Specimen :  stool </a:t>
            </a:r>
          </a:p>
          <a:p>
            <a:r>
              <a:rPr lang="en-US" dirty="0" smtClean="0"/>
              <a:t>Diagnostic stage :Fasciolopsis buski egg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4961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Wet mount </a:t>
            </a:r>
          </a:p>
          <a:p>
            <a:r>
              <a:rPr lang="en-US" dirty="0" smtClean="0"/>
              <a:t>Concentration techniques </a:t>
            </a:r>
          </a:p>
          <a:p>
            <a:r>
              <a:rPr lang="en-US" dirty="0" smtClean="0"/>
              <a:t>ELISA </a:t>
            </a:r>
          </a:p>
          <a:p>
            <a:r>
              <a:rPr lang="en-US" dirty="0" smtClean="0"/>
              <a:t>Immunoblotting techniques </a:t>
            </a:r>
          </a:p>
          <a:p>
            <a:r>
              <a:rPr lang="en-US" dirty="0" smtClean="0"/>
              <a:t>Molecular techniques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406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infect the liver of various mammals ,including human and caused disease known as Fasciolosis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9633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Paragonimus westermani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(Lung fluke)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095" y="2446584"/>
            <a:ext cx="4509535" cy="386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322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Paragonimus westermani cause sub-acute to chronic inflammatory disease of the lung known as parogonimiasis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0350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 in eastern Asia and South America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407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 borne disease through eating of crabs that contain encysted metacercaria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389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an indirect life cycle (require 3 hosts)</a:t>
            </a:r>
          </a:p>
          <a:p>
            <a:r>
              <a:rPr lang="en-US" dirty="0" smtClean="0"/>
              <a:t>2 are intermediate hosts ( freshwater snail of the genus semisulcospira and crabs) and the 3</a:t>
            </a:r>
            <a:r>
              <a:rPr lang="en-US" baseline="30000" dirty="0" smtClean="0"/>
              <a:t>rd</a:t>
            </a:r>
            <a:r>
              <a:rPr lang="en-US" dirty="0" smtClean="0"/>
              <a:t> is human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5366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1619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 cough , bronchitis and blood in sputum (hemoptysis)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5578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Specimen : sputum (rusty colored)</a:t>
            </a:r>
          </a:p>
          <a:p>
            <a:r>
              <a:rPr lang="en-US" dirty="0" smtClean="0"/>
              <a:t>Diagnostic stage : Paragonimus westermani egg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532" y="3060554"/>
            <a:ext cx="3799268" cy="308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045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Wet preparation </a:t>
            </a:r>
          </a:p>
          <a:p>
            <a:r>
              <a:rPr lang="en-US" dirty="0" smtClean="0"/>
              <a:t>ELISA </a:t>
            </a:r>
          </a:p>
          <a:p>
            <a:r>
              <a:rPr lang="en-US" dirty="0" smtClean="0"/>
              <a:t>Radiological methods (e.g. Chest X-ray )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4524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 is distributed world wide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2413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 borne infection ,through ingestion of infective stage (metacercaria) encysted on aquatic plant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287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Fasciola hepatic has an  indirect  life cycle which require 2 host :</a:t>
            </a:r>
          </a:p>
          <a:p>
            <a:r>
              <a:rPr lang="en-US" dirty="0" smtClean="0"/>
              <a:t>Intermediate host :</a:t>
            </a:r>
          </a:p>
          <a:p>
            <a:r>
              <a:rPr lang="en-US" dirty="0" smtClean="0"/>
              <a:t>An amphibious freshwater lymnaeid snail known as Galba </a:t>
            </a:r>
            <a:r>
              <a:rPr lang="en-US" dirty="0" err="1" smtClean="0"/>
              <a:t>truncatula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Definitive host :</a:t>
            </a:r>
          </a:p>
          <a:p>
            <a:r>
              <a:rPr lang="en-US" dirty="0" smtClean="0"/>
              <a:t>Sheep, cattle or human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4262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Picture 4" descr="Fasciola_LifeCycl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08" y="1371150"/>
            <a:ext cx="10406129" cy="470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8968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phase symptoms :</a:t>
            </a:r>
          </a:p>
          <a:p>
            <a:r>
              <a:rPr lang="en-US" dirty="0" smtClean="0"/>
              <a:t>Fever , nausea ,hepatomegaly , skin rashes and extreme abdominal pain .</a:t>
            </a:r>
          </a:p>
          <a:p>
            <a:r>
              <a:rPr lang="en-US" dirty="0" smtClean="0"/>
              <a:t>Chronic phase symptoms :</a:t>
            </a:r>
          </a:p>
          <a:p>
            <a:r>
              <a:rPr lang="en-US" dirty="0" smtClean="0"/>
              <a:t>Jaundice , anemia.</a:t>
            </a:r>
          </a:p>
          <a:p>
            <a:r>
              <a:rPr lang="en-US" dirty="0" smtClean="0"/>
              <a:t>In cattle and sheep it cause persistent diarrhea ,chronic weigh loss ,reduced milk production and finally death .</a:t>
            </a:r>
          </a:p>
        </p:txBody>
      </p:sp>
    </p:spTree>
    <p:extLst>
      <p:ext uri="{BB962C8B-B14F-4D97-AF65-F5344CB8AC3E}">
        <p14:creationId xmlns:p14="http://schemas.microsoft.com/office/powerpoint/2010/main" val="3203954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Specimen :</a:t>
            </a:r>
          </a:p>
          <a:p>
            <a:r>
              <a:rPr lang="en-US" dirty="0" smtClean="0"/>
              <a:t>Stool sample </a:t>
            </a:r>
          </a:p>
          <a:p>
            <a:r>
              <a:rPr lang="en-US" dirty="0" smtClean="0"/>
              <a:t>Diagnostic stage : Fasciola hepatica egg </a:t>
            </a:r>
          </a:p>
          <a:p>
            <a:r>
              <a:rPr lang="en-US" dirty="0" smtClean="0"/>
              <a:t>technique </a:t>
            </a:r>
            <a:endParaRPr lang="en-US" dirty="0"/>
          </a:p>
        </p:txBody>
      </p:sp>
      <p:pic>
        <p:nvPicPr>
          <p:cNvPr id="4" name="Picture 7" descr="Fasciola_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851" y="2344134"/>
            <a:ext cx="4176712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879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:</a:t>
            </a:r>
            <a:endParaRPr lang="en-US" dirty="0"/>
          </a:p>
        </p:txBody>
      </p:sp>
      <p:pic>
        <p:nvPicPr>
          <p:cNvPr id="4" name="Picture 5" descr="fasciola hepatica adul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656" y="1094704"/>
            <a:ext cx="7181812" cy="5092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2144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438</Words>
  <Application>Microsoft Office PowerPoint</Application>
  <PresentationFormat>Widescreen</PresentationFormat>
  <Paragraphs>83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Fasciola hepatica </vt:lpstr>
      <vt:lpstr>Disease </vt:lpstr>
      <vt:lpstr>Distribution </vt:lpstr>
      <vt:lpstr>Mode of transmission </vt:lpstr>
      <vt:lpstr>Life cycle </vt:lpstr>
      <vt:lpstr>life cycle </vt:lpstr>
      <vt:lpstr>Signs and symptoms </vt:lpstr>
      <vt:lpstr>Laboratory diagnosis </vt:lpstr>
      <vt:lpstr>Adult :</vt:lpstr>
      <vt:lpstr>Diagnostic techniques : </vt:lpstr>
      <vt:lpstr>Fasciolopsis buski </vt:lpstr>
      <vt:lpstr>Disease </vt:lpstr>
      <vt:lpstr>Distribution </vt:lpstr>
      <vt:lpstr>Mode of transmission </vt:lpstr>
      <vt:lpstr>Life cycle </vt:lpstr>
      <vt:lpstr>Life cycle </vt:lpstr>
      <vt:lpstr>Signs and symptoms </vt:lpstr>
      <vt:lpstr>Laboratory diagnosis </vt:lpstr>
      <vt:lpstr>Diagnostic techniques </vt:lpstr>
      <vt:lpstr>Paragonimus westermani </vt:lpstr>
      <vt:lpstr>Disease </vt:lpstr>
      <vt:lpstr>Distribution </vt:lpstr>
      <vt:lpstr>Mode of transmission</vt:lpstr>
      <vt:lpstr>Life cycle </vt:lpstr>
      <vt:lpstr>Life cycle </vt:lpstr>
      <vt:lpstr>Signs and symptoms </vt:lpstr>
      <vt:lpstr>Laboratory diagnosis </vt:lpstr>
      <vt:lpstr>Diagnostic techniques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Fasciola hepatica</dc:title>
  <dc:creator>Mosab Nouraldein</dc:creator>
  <cp:lastModifiedBy>Mosab Nouraldein</cp:lastModifiedBy>
  <cp:revision>19</cp:revision>
  <dcterms:created xsi:type="dcterms:W3CDTF">2017-02-05T21:55:09Z</dcterms:created>
  <dcterms:modified xsi:type="dcterms:W3CDTF">2018-03-19T14:51:51Z</dcterms:modified>
</cp:coreProperties>
</file>