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348" r:id="rId5"/>
    <p:sldId id="259" r:id="rId6"/>
    <p:sldId id="347" r:id="rId7"/>
    <p:sldId id="260" r:id="rId8"/>
    <p:sldId id="346" r:id="rId9"/>
    <p:sldId id="261" r:id="rId10"/>
    <p:sldId id="345" r:id="rId11"/>
    <p:sldId id="262" r:id="rId12"/>
    <p:sldId id="344" r:id="rId13"/>
    <p:sldId id="263" r:id="rId14"/>
    <p:sldId id="343" r:id="rId15"/>
    <p:sldId id="264" r:id="rId16"/>
    <p:sldId id="342" r:id="rId17"/>
    <p:sldId id="265" r:id="rId18"/>
    <p:sldId id="341" r:id="rId19"/>
    <p:sldId id="266" r:id="rId20"/>
    <p:sldId id="340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95" r:id="rId50"/>
    <p:sldId id="296" r:id="rId51"/>
    <p:sldId id="297" r:id="rId52"/>
    <p:sldId id="298" r:id="rId53"/>
    <p:sldId id="299" r:id="rId54"/>
    <p:sldId id="300" r:id="rId55"/>
    <p:sldId id="301" r:id="rId56"/>
    <p:sldId id="302" r:id="rId57"/>
    <p:sldId id="303" r:id="rId58"/>
    <p:sldId id="304" r:id="rId59"/>
    <p:sldId id="305" r:id="rId60"/>
    <p:sldId id="306" r:id="rId61"/>
    <p:sldId id="307" r:id="rId62"/>
    <p:sldId id="308" r:id="rId63"/>
    <p:sldId id="309" r:id="rId64"/>
    <p:sldId id="310" r:id="rId65"/>
    <p:sldId id="311" r:id="rId66"/>
    <p:sldId id="312" r:id="rId67"/>
    <p:sldId id="313" r:id="rId68"/>
    <p:sldId id="314" r:id="rId69"/>
    <p:sldId id="315" r:id="rId70"/>
    <p:sldId id="316" r:id="rId71"/>
    <p:sldId id="317" r:id="rId72"/>
    <p:sldId id="318" r:id="rId73"/>
    <p:sldId id="319" r:id="rId74"/>
    <p:sldId id="320" r:id="rId75"/>
    <p:sldId id="321" r:id="rId76"/>
    <p:sldId id="322" r:id="rId77"/>
    <p:sldId id="323" r:id="rId78"/>
    <p:sldId id="324" r:id="rId79"/>
    <p:sldId id="325" r:id="rId80"/>
    <p:sldId id="326" r:id="rId81"/>
    <p:sldId id="327" r:id="rId82"/>
    <p:sldId id="328" r:id="rId83"/>
    <p:sldId id="329" r:id="rId84"/>
    <p:sldId id="330" r:id="rId85"/>
    <p:sldId id="331" r:id="rId86"/>
    <p:sldId id="332" r:id="rId87"/>
    <p:sldId id="333" r:id="rId88"/>
    <p:sldId id="334" r:id="rId89"/>
    <p:sldId id="335" r:id="rId90"/>
    <p:sldId id="336" r:id="rId91"/>
    <p:sldId id="337" r:id="rId92"/>
    <p:sldId id="338" r:id="rId93"/>
    <p:sldId id="339" r:id="rId9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629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365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390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986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77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131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449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1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827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4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827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019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M</a:t>
            </a:r>
            <a:r>
              <a:rPr lang="en-US" dirty="0" smtClean="0">
                <a:solidFill>
                  <a:schemeClr val="accent3"/>
                </a:solidFill>
              </a:rPr>
              <a:t>i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 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err="1" smtClean="0">
                <a:solidFill>
                  <a:srgbClr val="FFFF00"/>
                </a:solidFill>
              </a:rPr>
              <a:t>e</a:t>
            </a:r>
            <a:r>
              <a:rPr lang="en-US" dirty="0" err="1" smtClean="0">
                <a:solidFill>
                  <a:srgbClr val="7030A0"/>
                </a:solidFill>
              </a:rPr>
              <a:t>m</a:t>
            </a:r>
            <a:r>
              <a:rPr lang="en-US" dirty="0" err="1" smtClean="0">
                <a:solidFill>
                  <a:schemeClr val="tx1"/>
                </a:solidFill>
              </a:rPr>
              <a:t>e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e</a:t>
            </a:r>
            <a:r>
              <a:rPr lang="en-US" dirty="0" err="1" smtClean="0">
                <a:solidFill>
                  <a:schemeClr val="bg2"/>
                </a:solidFill>
              </a:rPr>
              <a:t>r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Exam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00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269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Q8} What is the suitable specimen to perform Katex test?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817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Q9} Mention the position and components of proboscis?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00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Q10} Mention the role of glycoprotein 63 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20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Q11} Identify : larvae with short &amp; board siphon?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055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Q12} Mentions Enzymes that limit production of Nitric oxide by macrophages?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02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Q13}Identify class of arthropods with 2 pairs of antennae?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099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Q14} what is the application of Cellulose Acetate Precipitin Test?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217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Q15} Enumerate 2 arthropods infested human being?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166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Q16} Enumerate the virulence factor of Trichomonas vaginalis?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927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Q17} mention the structure used to differentiate between Culicine and Anopheline at larval stage?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4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</a:t>
            </a:r>
            <a:r>
              <a:rPr lang="en-US" dirty="0" smtClean="0">
                <a:solidFill>
                  <a:schemeClr val="tx1"/>
                </a:solidFill>
              </a:rPr>
              <a:t>all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questions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100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Q18} Mention the role of Nitric oxide against Giardia lamblia?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054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Q19} How to differentiate between Female and male of simulium?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272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Q20) Mention the action of natural killer cells against plasmodium species?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139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49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7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27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374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59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22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978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Q1} Define:  plumose antennae?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176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22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12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61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042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826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41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45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67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152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5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Q2}Why antigenic based test is most preferable?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614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1010">
        <p14:ripple/>
      </p:transition>
    </mc:Choice>
    <mc:Fallback>
      <p:transition spd="slow" advClick="0" advTm="10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69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2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32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34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79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86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041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240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38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98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Q3} Enumerate 2 species of endophagic sand fly?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604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55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50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51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43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55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581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78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1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90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26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Q4}Enumerate immunoglobulins shared in immunity against malaria parasite?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543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64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95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61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89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34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9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737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98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95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972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Q5} Mention the developmental stage: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…………….. </a:t>
            </a:r>
            <a:r>
              <a:rPr lang="en-US" sz="3200" dirty="0" smtClean="0">
                <a:solidFill>
                  <a:schemeClr val="tx1"/>
                </a:solidFill>
              </a:rPr>
              <a:t>Having  chewing mouth</a:t>
            </a:r>
          </a:p>
          <a:p>
            <a:r>
              <a:rPr lang="en-US" sz="3200" dirty="0" smtClean="0"/>
              <a:t>B)…………………</a:t>
            </a:r>
            <a:r>
              <a:rPr lang="en-US" sz="3200" dirty="0" smtClean="0">
                <a:solidFill>
                  <a:schemeClr val="tx1"/>
                </a:solidFill>
              </a:rPr>
              <a:t>is a scavenger </a:t>
            </a:r>
          </a:p>
          <a:p>
            <a:r>
              <a:rPr lang="en-US" sz="3200" dirty="0" smtClean="0"/>
              <a:t>C) ……………….</a:t>
            </a:r>
            <a:r>
              <a:rPr lang="en-US" sz="3200" dirty="0" smtClean="0">
                <a:solidFill>
                  <a:schemeClr val="tx1"/>
                </a:solidFill>
              </a:rPr>
              <a:t>feeds on nectar 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29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2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10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15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19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182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99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74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998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2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62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Q6} Mention the parasite that inhabit nonnucleated cells?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115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456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82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733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191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35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363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15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502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694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1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Q7) Mention the function and position of halter?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092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73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96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72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89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89</TotalTime>
  <Words>233</Words>
  <Application>Microsoft Office PowerPoint</Application>
  <PresentationFormat>Widescreen</PresentationFormat>
  <Paragraphs>26</Paragraphs>
  <Slides>93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93</vt:i4>
      </vt:variant>
    </vt:vector>
  </HeadingPairs>
  <TitlesOfParts>
    <vt:vector size="95" baseType="lpstr">
      <vt:lpstr>Corbel</vt:lpstr>
      <vt:lpstr>Basis</vt:lpstr>
      <vt:lpstr>Mid semeter </vt:lpstr>
      <vt:lpstr>Answer all questions</vt:lpstr>
      <vt:lpstr>Q1} Define:  plumose antennae?</vt:lpstr>
      <vt:lpstr>Q2}Why antigenic based test is most preferable?</vt:lpstr>
      <vt:lpstr>Q3} Enumerate 2 species of endophagic sand fly?</vt:lpstr>
      <vt:lpstr>Q4}Enumerate immunoglobulins shared in immunity against malaria parasite?</vt:lpstr>
      <vt:lpstr>Q5} Mention the developmental stage:</vt:lpstr>
      <vt:lpstr>Q6} Mention the parasite that inhabit nonnucleated cells?</vt:lpstr>
      <vt:lpstr>Q7) Mention the function and position of halter?</vt:lpstr>
      <vt:lpstr>Q8} What is the suitable specimen to perform Katex test?</vt:lpstr>
      <vt:lpstr>Q9} Mention the position and components of proboscis?</vt:lpstr>
      <vt:lpstr>Q10} Mention the role of glycoprotein 63 ?</vt:lpstr>
      <vt:lpstr>Q11} Identify : larvae with short &amp; board siphon?</vt:lpstr>
      <vt:lpstr>Q12} Mentions Enzymes that limit production of Nitric oxide by macrophages?</vt:lpstr>
      <vt:lpstr>Q13}Identify class of arthropods with 2 pairs of antennae?</vt:lpstr>
      <vt:lpstr>Q14} what is the application of Cellulose Acetate Precipitin Test?</vt:lpstr>
      <vt:lpstr>Q15} Enumerate 2 arthropods infested human being?</vt:lpstr>
      <vt:lpstr>Q16} Enumerate the virulence factor of Trichomonas vaginalis?</vt:lpstr>
      <vt:lpstr>Q17} mention the structure used to differentiate between Culicine and Anopheline at larval stage?</vt:lpstr>
      <vt:lpstr>Q18} Mention the role of Nitric oxide against Giardia lamblia?</vt:lpstr>
      <vt:lpstr>Q19} How to differentiate between Female and male of simulium?</vt:lpstr>
      <vt:lpstr>Q20) Mention the action of natural killer cells against plasmodium species?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 semeter</dc:title>
  <dc:creator>Mosab Nouraldein</dc:creator>
  <cp:lastModifiedBy>Mosab Nouraldein</cp:lastModifiedBy>
  <cp:revision>10</cp:revision>
  <dcterms:created xsi:type="dcterms:W3CDTF">2017-11-28T17:02:17Z</dcterms:created>
  <dcterms:modified xsi:type="dcterms:W3CDTF">2017-11-28T18:31:50Z</dcterms:modified>
</cp:coreProperties>
</file>