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1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62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000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853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45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02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450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92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323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86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49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81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Classification of protozoa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Mosab Nouraldein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47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mastigophora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/>
              <a:t>This subphylum includes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Hemoflagellte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 intestinal flagellate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Urogenital flagellates </a:t>
            </a:r>
          </a:p>
          <a:p>
            <a:endParaRPr lang="en-US" sz="3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485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Move by flagella or flagellum .</a:t>
            </a:r>
          </a:p>
          <a:p>
            <a:r>
              <a:rPr lang="en-US" sz="3600" dirty="0" smtClean="0"/>
              <a:t>Reproduce by simple binary fission.</a:t>
            </a:r>
          </a:p>
          <a:p>
            <a:r>
              <a:rPr lang="en-US" sz="3600" dirty="0" smtClean="0"/>
              <a:t>Some species have kinetoplast (e.g. Leishmania and Trypanosoma species).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91518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Some species is bilaterally symmetrical , possess 2 nuclei , 4 pairs of flagella and axonemes.(e.g. Giardia lamblia).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10103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Some  mastigophora has undulating membrane bordered by flagellum , 4 or five anterior flagella and axostyle(e.g. Trichomonas species).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18226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ciliophora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Move by small hairs(cilia)which cover the organism.</a:t>
            </a:r>
          </a:p>
          <a:p>
            <a:r>
              <a:rPr lang="en-US" sz="3600" dirty="0" smtClean="0"/>
              <a:t>Have 2 dissimilar nuclei( macronucleus and micronucleus).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81958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Reproduce mostly by simple binary fission.</a:t>
            </a:r>
          </a:p>
          <a:p>
            <a:r>
              <a:rPr lang="en-US" sz="3600" dirty="0" smtClean="0"/>
              <a:t>Forms cysts by which they are transmitted.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77332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Coccidia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Divided into 3 subclasses:</a:t>
            </a:r>
          </a:p>
          <a:p>
            <a:r>
              <a:rPr lang="en-US" sz="3600" dirty="0" smtClean="0"/>
              <a:t>Intestinal coccidia</a:t>
            </a:r>
          </a:p>
          <a:p>
            <a:r>
              <a:rPr lang="en-US" sz="3600" dirty="0" smtClean="0"/>
              <a:t>Tissue coccidia</a:t>
            </a:r>
          </a:p>
          <a:p>
            <a:r>
              <a:rPr lang="en-US" sz="3600" dirty="0" smtClean="0"/>
              <a:t>Blood coccidia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2571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Reproduce asexually by schizogony ( forming schizont) and sexually by Sporogony(forming sporozoite).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2017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/>
              <a:t>Protozoan parasites have many modes of transmission such as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 smtClean="0"/>
              <a:t>Ingestion of cyst (e.g. Giardia lamblia)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860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Sexual transmission ( Trichomonas vaginalis</a:t>
            </a:r>
            <a:r>
              <a:rPr lang="en-US" sz="3600" dirty="0" smtClean="0"/>
              <a:t>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 smtClean="0"/>
              <a:t>Vector </a:t>
            </a:r>
            <a:r>
              <a:rPr lang="en-US" sz="3600" dirty="0"/>
              <a:t>transmission ( Malaria parasite)</a:t>
            </a:r>
          </a:p>
          <a:p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609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Protozoa 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Unicellular (single celled ) micro organism.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08494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characters of protozoa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Simple, single celled micro organism , consisting of a nucleus and cytoplasm.</a:t>
            </a:r>
          </a:p>
          <a:p>
            <a:r>
              <a:rPr lang="en-US" sz="3600" dirty="0" smtClean="0"/>
              <a:t>Nucleus contains karyosome and chromatin granules.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59150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Cytoplasm contains food vacuoles and other organelles.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1099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Subphyla of protozoan parasites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Sarcodina </a:t>
            </a:r>
          </a:p>
          <a:p>
            <a:r>
              <a:rPr lang="en-US" sz="3600" dirty="0" smtClean="0"/>
              <a:t>Mastigophora</a:t>
            </a:r>
          </a:p>
          <a:p>
            <a:r>
              <a:rPr lang="en-US" sz="3600" dirty="0" smtClean="0"/>
              <a:t>Ciliophora </a:t>
            </a:r>
          </a:p>
          <a:p>
            <a:r>
              <a:rPr lang="en-US" sz="3600" dirty="0" smtClean="0"/>
              <a:t> coccidia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10090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Sarcodina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Has shape less mass of moving cytoplasm which is divided into granular endoplasm and clear ectoplasm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63869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Move by pushing out the ectoplasm to form pseudopodia(false feet) into which the endoplasm then flows.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68244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Reproduce mostly by simple binary fission(dividing into two).</a:t>
            </a:r>
          </a:p>
          <a:p>
            <a:r>
              <a:rPr lang="en-US" sz="3600" dirty="0" smtClean="0"/>
              <a:t>Digested food substances are stored as glycogen and ,or chromatoid bodies according to species 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88304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Form cysts by which they are transmitted ( infective stage).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9613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295</Words>
  <Application>Microsoft Office PowerPoint</Application>
  <PresentationFormat>Widescreen</PresentationFormat>
  <Paragraphs>44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Classification of protozoa</vt:lpstr>
      <vt:lpstr>Protozoa definition </vt:lpstr>
      <vt:lpstr>General characters of protozoa </vt:lpstr>
      <vt:lpstr>PowerPoint Presentation</vt:lpstr>
      <vt:lpstr>Subphyla of protozoan parasites </vt:lpstr>
      <vt:lpstr>Sarcodina </vt:lpstr>
      <vt:lpstr>PowerPoint Presentation</vt:lpstr>
      <vt:lpstr>PowerPoint Presentation</vt:lpstr>
      <vt:lpstr>PowerPoint Presentation</vt:lpstr>
      <vt:lpstr>mastigophora</vt:lpstr>
      <vt:lpstr>PowerPoint Presentation</vt:lpstr>
      <vt:lpstr>PowerPoint Presentation</vt:lpstr>
      <vt:lpstr>PowerPoint Presentation</vt:lpstr>
      <vt:lpstr>ciliophora</vt:lpstr>
      <vt:lpstr>PowerPoint Presentation</vt:lpstr>
      <vt:lpstr>Coccidia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 of protozoa</dc:title>
  <dc:creator>Mosab Nouraldein</dc:creator>
  <cp:lastModifiedBy>Mosab Nouraldein</cp:lastModifiedBy>
  <cp:revision>9</cp:revision>
  <dcterms:created xsi:type="dcterms:W3CDTF">2017-10-23T21:09:36Z</dcterms:created>
  <dcterms:modified xsi:type="dcterms:W3CDTF">2018-03-19T07:50:27Z</dcterms:modified>
</cp:coreProperties>
</file>