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dirty="0"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dirty="0"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dirty="0"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dirty="0"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B6F927C-B73E-4F9D-ADFE-F6E23BD7CEE8}" type="datetimeFigureOut">
              <a:rPr lang="en-US" dirty="0"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dirty="0"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dirty="0"/>
              <a:t>1/9/2018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dirty="0"/>
              <a:t>1/9/2018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dirty="0"/>
              <a:t>1/9/2018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dirty="0"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27B8E45F-652B-4E89-8925-000B0AB8FD98}" type="datetimeFigureOut">
              <a:rPr lang="en-US" dirty="0"/>
              <a:t>1/9/2018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dirty="0"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Semester exam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Medical entomology –practical (spot) 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4414" y="1055245"/>
            <a:ext cx="2139881" cy="214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6473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Q8)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9965" y="2756452"/>
            <a:ext cx="3538331" cy="2902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0866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Q9)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8531" y="2436474"/>
            <a:ext cx="2481287" cy="342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141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Q10)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35415" y="2622418"/>
            <a:ext cx="3127519" cy="304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475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Q11)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7701" y="2521825"/>
            <a:ext cx="8522947" cy="324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9336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Q12)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57939" y="2503535"/>
            <a:ext cx="2682472" cy="328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8470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Q13)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583" y="1881810"/>
            <a:ext cx="5022573" cy="4041912"/>
          </a:xfrm>
        </p:spPr>
      </p:pic>
    </p:spTree>
    <p:extLst>
      <p:ext uri="{BB962C8B-B14F-4D97-AF65-F5344CB8AC3E}">
        <p14:creationId xmlns:p14="http://schemas.microsoft.com/office/powerpoint/2010/main" val="15941019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Q14)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920" y="2120900"/>
            <a:ext cx="5336509" cy="4051300"/>
          </a:xfrm>
        </p:spPr>
      </p:pic>
    </p:spTree>
    <p:extLst>
      <p:ext uri="{BB962C8B-B14F-4D97-AF65-F5344CB8AC3E}">
        <p14:creationId xmlns:p14="http://schemas.microsoft.com/office/powerpoint/2010/main" val="29063328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Q15)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6719" y="2640707"/>
            <a:ext cx="7004911" cy="301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533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Q16)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9437" y="2354170"/>
            <a:ext cx="7419475" cy="358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3179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Q17)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8785" y="2567549"/>
            <a:ext cx="5480779" cy="315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0453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Identify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the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followings</a:t>
            </a:r>
            <a:r>
              <a:rPr lang="en-US" dirty="0" smtClean="0"/>
              <a:t> /</a:t>
            </a:r>
            <a:r>
              <a:rPr lang="en-US" dirty="0" smtClean="0">
                <a:solidFill>
                  <a:srgbClr val="C00000"/>
                </a:solidFill>
              </a:rPr>
              <a:t>3</a:t>
            </a:r>
            <a:r>
              <a:rPr lang="en-US" dirty="0" smtClean="0">
                <a:solidFill>
                  <a:srgbClr val="0070C0"/>
                </a:solidFill>
              </a:rPr>
              <a:t>min</a:t>
            </a:r>
            <a:r>
              <a:rPr lang="en-US" dirty="0" smtClean="0"/>
              <a:t>/Q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3449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Q18)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70894" y="2668142"/>
            <a:ext cx="4456562" cy="295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8068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Q19)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5722" y="2334550"/>
            <a:ext cx="6826978" cy="383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79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Q20)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748" y="2093977"/>
            <a:ext cx="5976730" cy="3021362"/>
          </a:xfrm>
        </p:spPr>
      </p:pic>
    </p:spTree>
    <p:extLst>
      <p:ext uri="{BB962C8B-B14F-4D97-AF65-F5344CB8AC3E}">
        <p14:creationId xmlns:p14="http://schemas.microsoft.com/office/powerpoint/2010/main" val="9222882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Q1)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7981" y="2887617"/>
            <a:ext cx="3182388" cy="251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6229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Q2)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35415" y="2585838"/>
            <a:ext cx="3127519" cy="251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9777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Q3)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4010" y="2768734"/>
            <a:ext cx="3810330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3111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Q4)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97651" y="2521825"/>
            <a:ext cx="3603048" cy="324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038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Q5)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5737" y="2424280"/>
            <a:ext cx="5486876" cy="3444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6464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Q6)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7874" y="2120900"/>
            <a:ext cx="5062602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0555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Q7)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81670" y="2385391"/>
            <a:ext cx="3339547" cy="312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6282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Wood 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54</TotalTime>
  <Words>54</Words>
  <Application>Microsoft Office PowerPoint</Application>
  <PresentationFormat>Widescreen</PresentationFormat>
  <Paragraphs>23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Bookman Old Style</vt:lpstr>
      <vt:lpstr>Century Gothic</vt:lpstr>
      <vt:lpstr>Wingdings</vt:lpstr>
      <vt:lpstr>Wood Type</vt:lpstr>
      <vt:lpstr>Semester exam </vt:lpstr>
      <vt:lpstr>Identify the followings /3min/Q</vt:lpstr>
      <vt:lpstr>Q1)</vt:lpstr>
      <vt:lpstr>Q2)</vt:lpstr>
      <vt:lpstr>Q3)</vt:lpstr>
      <vt:lpstr>Q4)</vt:lpstr>
      <vt:lpstr>Q5)</vt:lpstr>
      <vt:lpstr>Q6)</vt:lpstr>
      <vt:lpstr>Q7)</vt:lpstr>
      <vt:lpstr>Q8)</vt:lpstr>
      <vt:lpstr>Q9)</vt:lpstr>
      <vt:lpstr>Q10)</vt:lpstr>
      <vt:lpstr>Q11)</vt:lpstr>
      <vt:lpstr>Q12)</vt:lpstr>
      <vt:lpstr>Q13)</vt:lpstr>
      <vt:lpstr>Q14)</vt:lpstr>
      <vt:lpstr>Q15)</vt:lpstr>
      <vt:lpstr>Q16)</vt:lpstr>
      <vt:lpstr>Q17)</vt:lpstr>
      <vt:lpstr>Q18)</vt:lpstr>
      <vt:lpstr>Q19)</vt:lpstr>
      <vt:lpstr>Q20)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Semester exam</dc:title>
  <dc:creator>Mosab Nouraldein</dc:creator>
  <cp:lastModifiedBy>Mosab Nouraldein</cp:lastModifiedBy>
  <cp:revision>17</cp:revision>
  <dcterms:created xsi:type="dcterms:W3CDTF">2018-01-07T05:06:17Z</dcterms:created>
  <dcterms:modified xsi:type="dcterms:W3CDTF">2018-01-09T16:55:42Z</dcterms:modified>
</cp:coreProperties>
</file>