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0B206E-0B10-4CD3-859E-FE40D8CDEE4D}" type="datetimeFigureOut">
              <a:rPr lang="en-US" smtClean="0"/>
              <a:pPr/>
              <a:t>12/8/2018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952225-5184-4166-AB26-1EFE2B16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Medical heminthology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tutorial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Mosab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Nouraldein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mail: musab.noor13@gmail.com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8)String test used to detect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strongyloides</a:t>
            </a:r>
            <a:r>
              <a:rPr lang="en-US" dirty="0" smtClean="0"/>
              <a:t> </a:t>
            </a:r>
            <a:r>
              <a:rPr lang="en-US" dirty="0" err="1" smtClean="0"/>
              <a:t>stercoralis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Enterobius</a:t>
            </a:r>
            <a:r>
              <a:rPr lang="en-US" dirty="0" smtClean="0"/>
              <a:t> </a:t>
            </a:r>
            <a:r>
              <a:rPr lang="en-US" dirty="0" err="1" smtClean="0"/>
              <a:t>vermiculars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Ascaris</a:t>
            </a:r>
            <a:r>
              <a:rPr lang="en-US" dirty="0" smtClean="0"/>
              <a:t> </a:t>
            </a:r>
            <a:r>
              <a:rPr lang="en-US" dirty="0" err="1" smtClean="0"/>
              <a:t>lumbricoides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ar-SA" dirty="0" smtClean="0">
                <a:solidFill>
                  <a:srgbClr val="7030A0"/>
                </a:solidFill>
              </a:rPr>
              <a:t>9</a:t>
            </a:r>
            <a:r>
              <a:rPr lang="en-US" dirty="0" smtClean="0">
                <a:solidFill>
                  <a:srgbClr val="7030A0"/>
                </a:solidFill>
              </a:rPr>
              <a:t>) Barrel shape ovum: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Trichuris</a:t>
            </a:r>
            <a:r>
              <a:rPr lang="en-US" dirty="0" smtClean="0"/>
              <a:t> </a:t>
            </a:r>
            <a:r>
              <a:rPr lang="en-US" dirty="0" err="1" smtClean="0"/>
              <a:t>trichiura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Enterobius</a:t>
            </a:r>
            <a:r>
              <a:rPr lang="en-US" dirty="0" smtClean="0"/>
              <a:t> </a:t>
            </a:r>
            <a:r>
              <a:rPr lang="en-US" dirty="0" err="1" smtClean="0"/>
              <a:t>vermicularis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Ascaris</a:t>
            </a:r>
            <a:r>
              <a:rPr lang="en-US" dirty="0" smtClean="0"/>
              <a:t> </a:t>
            </a:r>
            <a:r>
              <a:rPr lang="en-US" dirty="0" err="1" smtClean="0"/>
              <a:t>lumbricoides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10) Unsheathed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microfilariae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Brugia</a:t>
            </a:r>
            <a:r>
              <a:rPr lang="en-US" dirty="0" smtClean="0"/>
              <a:t> species</a:t>
            </a:r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Onchocerca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Wuchereria</a:t>
            </a:r>
            <a:r>
              <a:rPr lang="en-US" dirty="0" smtClean="0"/>
              <a:t> </a:t>
            </a:r>
            <a:r>
              <a:rPr lang="en-US" dirty="0" err="1" smtClean="0"/>
              <a:t>bancrofti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11) non-periodic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microfilariae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Wuchereria</a:t>
            </a:r>
            <a:r>
              <a:rPr lang="en-US" dirty="0" smtClean="0"/>
              <a:t> </a:t>
            </a:r>
            <a:r>
              <a:rPr lang="en-US" dirty="0" err="1" smtClean="0"/>
              <a:t>bancrofti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B) </a:t>
            </a:r>
            <a:r>
              <a:rPr lang="en-US" dirty="0" err="1" smtClean="0"/>
              <a:t>Brugia</a:t>
            </a:r>
            <a:r>
              <a:rPr lang="en-US" dirty="0" smtClean="0"/>
              <a:t> species</a:t>
            </a:r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Onchocerca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12) Whip worm is a common name of: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Ascaris</a:t>
            </a:r>
            <a:r>
              <a:rPr lang="en-US" dirty="0" smtClean="0"/>
              <a:t> </a:t>
            </a:r>
            <a:r>
              <a:rPr lang="en-US" dirty="0" err="1" smtClean="0"/>
              <a:t>lumbricoides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Enterobius</a:t>
            </a:r>
            <a:r>
              <a:rPr lang="en-US" dirty="0" smtClean="0"/>
              <a:t> </a:t>
            </a:r>
            <a:r>
              <a:rPr lang="en-US" dirty="0" err="1" smtClean="0"/>
              <a:t>vermicularis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Trichiuris</a:t>
            </a:r>
            <a:r>
              <a:rPr lang="en-US" dirty="0" smtClean="0"/>
              <a:t> </a:t>
            </a:r>
            <a:r>
              <a:rPr lang="en-US" dirty="0" err="1" smtClean="0"/>
              <a:t>trichiura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13)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Enterobius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vermicularis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is a: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pig worm</a:t>
            </a:r>
          </a:p>
          <a:p>
            <a:pPr>
              <a:buNone/>
            </a:pPr>
            <a:r>
              <a:rPr lang="en-US" dirty="0" smtClean="0"/>
              <a:t>B) beef worm</a:t>
            </a:r>
          </a:p>
          <a:p>
            <a:pPr>
              <a:buNone/>
            </a:pPr>
            <a:r>
              <a:rPr lang="en-US" dirty="0" smtClean="0"/>
              <a:t>C) pin worm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14) Skin snip is used to diagnose: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lymphatic </a:t>
            </a:r>
            <a:r>
              <a:rPr lang="en-US" dirty="0" err="1" smtClean="0"/>
              <a:t>filariasis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onchocerciasis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Ascariasis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15) Have NO nuclei at the tip of tail: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Wuchereria</a:t>
            </a:r>
            <a:r>
              <a:rPr lang="en-US" dirty="0" smtClean="0"/>
              <a:t> </a:t>
            </a:r>
            <a:r>
              <a:rPr lang="en-US" dirty="0" err="1" smtClean="0"/>
              <a:t>bancrofti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brugia</a:t>
            </a:r>
            <a:r>
              <a:rPr lang="en-US" dirty="0" smtClean="0"/>
              <a:t> species</a:t>
            </a:r>
          </a:p>
          <a:p>
            <a:pPr>
              <a:buNone/>
            </a:pPr>
            <a:r>
              <a:rPr lang="en-US" dirty="0" smtClean="0"/>
              <a:t>C) </a:t>
            </a:r>
            <a:r>
              <a:rPr lang="en-US" dirty="0" err="1" smtClean="0"/>
              <a:t>Onchocerca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Section two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Identify the followings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1) Identify </a:t>
            </a:r>
            <a:endParaRPr lang="en-US" dirty="0"/>
          </a:p>
        </p:txBody>
      </p:sp>
      <p:pic>
        <p:nvPicPr>
          <p:cNvPr id="1026" name="Picture 2" descr="C:\Users\mosab nouraidein\Pictures\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057400"/>
            <a:ext cx="4038599" cy="28773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Section one (MCQs)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Choose the best answer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2) Identify </a:t>
            </a:r>
            <a:endParaRPr lang="en-US" dirty="0"/>
          </a:p>
        </p:txBody>
      </p:sp>
      <p:pic>
        <p:nvPicPr>
          <p:cNvPr id="2050" name="Picture 2" descr="C:\Users\mosab nouraidein\Pictures\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09800"/>
            <a:ext cx="4419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3) Identify ?</a:t>
            </a:r>
            <a:endParaRPr lang="en-US" dirty="0"/>
          </a:p>
        </p:txBody>
      </p:sp>
      <p:pic>
        <p:nvPicPr>
          <p:cNvPr id="3074" name="Picture 2" descr="C:\Users\mosab nouraidein\Pictures\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43150" y="2582862"/>
            <a:ext cx="445770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4) Identify ?</a:t>
            </a:r>
            <a:endParaRPr lang="en-US" dirty="0"/>
          </a:p>
        </p:txBody>
      </p:sp>
      <p:pic>
        <p:nvPicPr>
          <p:cNvPr id="4098" name="Picture 2" descr="C:\Users\mosab nouraidein\Pictures\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39893" y="1600200"/>
            <a:ext cx="5464214" cy="4708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5) Identify ?</a:t>
            </a:r>
            <a:endParaRPr lang="en-US" dirty="0"/>
          </a:p>
        </p:txBody>
      </p:sp>
      <p:pic>
        <p:nvPicPr>
          <p:cNvPr id="5122" name="Picture 2" descr="C:\Users\mosab nouraidein\Pictures\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6343" y="1600200"/>
            <a:ext cx="3431314" cy="4708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6) Identify ?</a:t>
            </a:r>
            <a:endParaRPr lang="en-US" dirty="0"/>
          </a:p>
        </p:txBody>
      </p:sp>
      <p:pic>
        <p:nvPicPr>
          <p:cNvPr id="6146" name="Picture 2" descr="C:\Users\mosab nouraidein\Pictures\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352800" y="3040062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7) Identify ?</a:t>
            </a:r>
            <a:endParaRPr lang="en-US" dirty="0"/>
          </a:p>
        </p:txBody>
      </p:sp>
      <p:pic>
        <p:nvPicPr>
          <p:cNvPr id="7170" name="Picture 2" descr="C:\Users\mosab nouraidein\Pictures\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90800" y="2634678"/>
            <a:ext cx="3962400" cy="2639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Section three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Define 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A) periodicity?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B) viviparous?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C) oviparous?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D) molting?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E) Parathogen?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Section four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Solve the problems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A) 4 year old child with insomnia and pre-anal itch.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Mention the possible parasitic cause?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Enumerate the modes of transmission of that parasite?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B)45 years old male suffering from IDA and excrete black colored feces.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IDA: iron deficiency anemia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What is the possible parasitic cause?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Enumerate the species of that parasite?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1) Nematodes also known as: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A)Flat worm</a:t>
            </a:r>
          </a:p>
          <a:p>
            <a:pPr marL="514350" indent="-514350">
              <a:buNone/>
            </a:pPr>
            <a:r>
              <a:rPr lang="en-US" dirty="0" smtClean="0"/>
              <a:t>B)Round worm</a:t>
            </a:r>
          </a:p>
          <a:p>
            <a:pPr marL="514350" indent="-514350">
              <a:buNone/>
            </a:pPr>
            <a:r>
              <a:rPr lang="en-US" dirty="0" smtClean="0"/>
              <a:t>C)Tape worm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lphaLcParenR"/>
            </a:pPr>
            <a:endParaRPr lang="en-US" dirty="0" smtClean="0"/>
          </a:p>
          <a:p>
            <a:pPr marL="514350" indent="-514350">
              <a:buAutoNum type="alphaLcParenR"/>
            </a:pP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C) 5 years old patient with lower abdominal pain , fever, rectal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prolapse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What is the possible parasitic cause of this condition 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Section five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Enumerate the methods used to classify the round worm ?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92D050"/>
                </a:solidFill>
              </a:rPr>
              <a:t>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US" dirty="0" smtClean="0">
                <a:solidFill>
                  <a:srgbClr val="00B050"/>
                </a:solidFill>
              </a:rPr>
              <a:t>C</a:t>
            </a:r>
            <a:r>
              <a:rPr lang="en-US" dirty="0" smtClean="0"/>
              <a:t>K</a:t>
            </a:r>
            <a:endParaRPr lang="en-US" dirty="0"/>
          </a:p>
        </p:txBody>
      </p:sp>
      <p:pic>
        <p:nvPicPr>
          <p:cNvPr id="8194" name="Picture 2" descr="C:\Users\mosab nouraidein\Pictures\ss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1" y="1676399"/>
            <a:ext cx="8483616" cy="47688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2) Nematodes also known as: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Thread worm</a:t>
            </a:r>
          </a:p>
          <a:p>
            <a:pPr>
              <a:buNone/>
            </a:pPr>
            <a:r>
              <a:rPr lang="en-US" dirty="0" smtClean="0"/>
              <a:t>B)Segmented worm</a:t>
            </a:r>
          </a:p>
          <a:p>
            <a:pPr>
              <a:buNone/>
            </a:pPr>
            <a:r>
              <a:rPr lang="en-US" dirty="0" smtClean="0"/>
              <a:t>C) Platyhelminth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7030A0"/>
                </a:solidFill>
              </a:rPr>
              <a:t>3</a:t>
            </a:r>
            <a:r>
              <a:rPr lang="en-US" dirty="0" smtClean="0">
                <a:solidFill>
                  <a:srgbClr val="7030A0"/>
                </a:solidFill>
              </a:rPr>
              <a:t>)Oviparous means: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Larva production</a:t>
            </a:r>
          </a:p>
          <a:p>
            <a:pPr>
              <a:buNone/>
            </a:pPr>
            <a:r>
              <a:rPr lang="en-US" dirty="0" smtClean="0"/>
              <a:t>B) Egg production</a:t>
            </a:r>
          </a:p>
          <a:p>
            <a:pPr>
              <a:buNone/>
            </a:pPr>
            <a:r>
              <a:rPr lang="en-US" dirty="0" smtClean="0"/>
              <a:t>C) Hermaphrodite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4) Viviparous means: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Hermaphrodite </a:t>
            </a:r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/>
              <a:t>E</a:t>
            </a:r>
            <a:r>
              <a:rPr lang="en-US" dirty="0" smtClean="0"/>
              <a:t>gg production </a:t>
            </a:r>
          </a:p>
          <a:p>
            <a:pPr>
              <a:buNone/>
            </a:pPr>
            <a:r>
              <a:rPr lang="en-US" dirty="0" smtClean="0"/>
              <a:t>C) Larva production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5) The largest intestinal nematode: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Ascaris</a:t>
            </a:r>
            <a:r>
              <a:rPr lang="en-US" dirty="0" smtClean="0"/>
              <a:t> </a:t>
            </a:r>
            <a:r>
              <a:rPr lang="en-US" dirty="0" err="1" smtClean="0"/>
              <a:t>lumbricoides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Strongyloides</a:t>
            </a:r>
            <a:r>
              <a:rPr lang="en-US" dirty="0" smtClean="0"/>
              <a:t> </a:t>
            </a:r>
            <a:r>
              <a:rPr lang="en-US" dirty="0" err="1" smtClean="0"/>
              <a:t>stercoralis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</a:t>
            </a:r>
            <a:r>
              <a:rPr lang="en-US" dirty="0" err="1" smtClean="0"/>
              <a:t>Enterobius</a:t>
            </a:r>
            <a:r>
              <a:rPr lang="en-US" dirty="0" smtClean="0"/>
              <a:t> </a:t>
            </a:r>
            <a:r>
              <a:rPr lang="en-US" dirty="0" err="1" smtClean="0"/>
              <a:t>vermicularis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6)The  common name of </a:t>
            </a:r>
            <a:r>
              <a:rPr lang="en-US" dirty="0" err="1" smtClean="0">
                <a:solidFill>
                  <a:srgbClr val="7030A0"/>
                </a:solidFill>
              </a:rPr>
              <a:t>E.vermicularis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pig worm</a:t>
            </a:r>
          </a:p>
          <a:p>
            <a:pPr>
              <a:buNone/>
            </a:pPr>
            <a:r>
              <a:rPr lang="en-US" dirty="0" smtClean="0"/>
              <a:t>B) beef worm</a:t>
            </a:r>
          </a:p>
          <a:p>
            <a:pPr>
              <a:buNone/>
            </a:pPr>
            <a:r>
              <a:rPr lang="en-US" dirty="0" smtClean="0"/>
              <a:t>C) pin worm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7) NIH swab used to diagnose: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err="1" smtClean="0"/>
              <a:t>Ascariasis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Trichiuriasis </a:t>
            </a:r>
          </a:p>
          <a:p>
            <a:pPr>
              <a:buNone/>
            </a:pPr>
            <a:r>
              <a:rPr lang="en-US" dirty="0" smtClean="0"/>
              <a:t>C) Enterobiasis 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</TotalTime>
  <Words>439</Words>
  <Application>Microsoft Office PowerPoint</Application>
  <PresentationFormat>On-screen Show (4:3)</PresentationFormat>
  <Paragraphs>98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Apex</vt:lpstr>
      <vt:lpstr>Medical heminthology  tutorial </vt:lpstr>
      <vt:lpstr>Section one (MCQs)</vt:lpstr>
      <vt:lpstr>1) Nematodes also known as:</vt:lpstr>
      <vt:lpstr>2) Nematodes also known as:</vt:lpstr>
      <vt:lpstr>3)Oviparous means:</vt:lpstr>
      <vt:lpstr>4) Viviparous means:</vt:lpstr>
      <vt:lpstr>5) The largest intestinal nematode:</vt:lpstr>
      <vt:lpstr>6)The  common name of E.vermicularis </vt:lpstr>
      <vt:lpstr>7) NIH swab used to diagnose:</vt:lpstr>
      <vt:lpstr>8)String test used to detect :</vt:lpstr>
      <vt:lpstr>9) Barrel shape ovum:</vt:lpstr>
      <vt:lpstr>10) Unsheathed microfilariae:</vt:lpstr>
      <vt:lpstr>11) non-periodic microfilariae:</vt:lpstr>
      <vt:lpstr>12) Whip worm is a common name of:</vt:lpstr>
      <vt:lpstr>13)Enterobius vermicularis is a:</vt:lpstr>
      <vt:lpstr>14) Skin snip is used to diagnose:</vt:lpstr>
      <vt:lpstr>15) Have NO nuclei at the tip of tail:</vt:lpstr>
      <vt:lpstr>Section two </vt:lpstr>
      <vt:lpstr>1) Identify </vt:lpstr>
      <vt:lpstr>2) Identify </vt:lpstr>
      <vt:lpstr>3) Identify ?</vt:lpstr>
      <vt:lpstr>4) Identify ?</vt:lpstr>
      <vt:lpstr>5) Identify ?</vt:lpstr>
      <vt:lpstr>6) Identify ?</vt:lpstr>
      <vt:lpstr>7) Identify ?</vt:lpstr>
      <vt:lpstr>Section three </vt:lpstr>
      <vt:lpstr>Section four </vt:lpstr>
      <vt:lpstr>A) 4 year old child with insomnia and pre-anal itch.</vt:lpstr>
      <vt:lpstr>B)45 years old male suffering from IDA and excrete black colored feces.</vt:lpstr>
      <vt:lpstr>C) 5 years old patient with lower abdominal pain , fever, rectal prolapse.</vt:lpstr>
      <vt:lpstr>Section five </vt:lpstr>
      <vt:lpstr>GOOD LUCK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</dc:title>
  <dc:creator>Windows User</dc:creator>
  <cp:lastModifiedBy>Windows User</cp:lastModifiedBy>
  <cp:revision>20</cp:revision>
  <dcterms:created xsi:type="dcterms:W3CDTF">2018-12-08T05:43:48Z</dcterms:created>
  <dcterms:modified xsi:type="dcterms:W3CDTF">2018-12-08T07:57:56Z</dcterms:modified>
</cp:coreProperties>
</file>