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6" r:id="rId1"/>
  </p:sldMasterIdLst>
  <p:sldIdLst>
    <p:sldId id="256" r:id="rId2"/>
    <p:sldId id="257" r:id="rId3"/>
    <p:sldId id="259" r:id="rId4"/>
    <p:sldId id="260" r:id="rId5"/>
    <p:sldId id="258" r:id="rId6"/>
    <p:sldId id="263" r:id="rId7"/>
    <p:sldId id="261" r:id="rId8"/>
    <p:sldId id="264" r:id="rId9"/>
    <p:sldId id="265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369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9434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144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723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8623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2890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1227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969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378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285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84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491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TRICHIURIS TRICHIURA</a:t>
            </a:r>
            <a:br>
              <a:rPr lang="en-US" dirty="0" smtClean="0"/>
            </a:br>
            <a:r>
              <a:rPr lang="en-US" dirty="0" smtClean="0"/>
              <a:t>(WHIP WORM)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 MOHAMMED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568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life cycle</a:t>
            </a:r>
          </a:p>
          <a:p>
            <a:r>
              <a:rPr lang="en-US" dirty="0" smtClean="0"/>
              <a:t>Definitive host : human</a:t>
            </a:r>
          </a:p>
          <a:p>
            <a:r>
              <a:rPr lang="en-US" dirty="0" smtClean="0"/>
              <a:t>Infective stage : Embryonated egg</a:t>
            </a:r>
          </a:p>
          <a:p>
            <a:r>
              <a:rPr lang="en-US" dirty="0" smtClean="0"/>
              <a:t>Diagnostic stage : unembryonated egg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546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its asymptomatic </a:t>
            </a:r>
          </a:p>
          <a:p>
            <a:pPr marL="0" indent="0">
              <a:buNone/>
            </a:pPr>
            <a:r>
              <a:rPr lang="en-US" dirty="0" smtClean="0"/>
              <a:t>In case of heavy infection it causes :</a:t>
            </a:r>
          </a:p>
          <a:p>
            <a:pPr marL="0" indent="0">
              <a:buNone/>
            </a:pPr>
            <a:r>
              <a:rPr lang="en-US" dirty="0" smtClean="0"/>
              <a:t>Abdominal pain </a:t>
            </a:r>
          </a:p>
          <a:p>
            <a:pPr marL="0" indent="0">
              <a:buNone/>
            </a:pPr>
            <a:r>
              <a:rPr lang="en-US" dirty="0" smtClean="0"/>
              <a:t>Dysentery</a:t>
            </a:r>
          </a:p>
          <a:p>
            <a:pPr marL="0" indent="0">
              <a:buNone/>
            </a:pPr>
            <a:r>
              <a:rPr lang="en-US" dirty="0" smtClean="0"/>
              <a:t>Rectal prolapse </a:t>
            </a:r>
          </a:p>
          <a:p>
            <a:pPr marL="0" indent="0">
              <a:buNone/>
            </a:pPr>
            <a:r>
              <a:rPr lang="en-US" dirty="0" smtClean="0"/>
              <a:t>Iron deficiency anemia  , due to blood loss 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9499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Growth retardation and impaired cognitive function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790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Stool examinations:</a:t>
            </a:r>
          </a:p>
          <a:p>
            <a:r>
              <a:rPr lang="en-US" dirty="0" smtClean="0"/>
              <a:t>Wet preparation </a:t>
            </a:r>
          </a:p>
          <a:p>
            <a:r>
              <a:rPr lang="en-US" dirty="0" smtClean="0"/>
              <a:t>Saturated sodium chloride flotation technique </a:t>
            </a:r>
          </a:p>
          <a:p>
            <a:endParaRPr lang="en-US" dirty="0"/>
          </a:p>
        </p:txBody>
      </p:sp>
      <p:pic>
        <p:nvPicPr>
          <p:cNvPr id="4" name="Picture 3" descr="D:\鞭虫卵.files\bc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742" y="3296991"/>
            <a:ext cx="1987806" cy="267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2747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Barrel shape </a:t>
            </a:r>
          </a:p>
          <a:p>
            <a:r>
              <a:rPr lang="en-US" dirty="0" smtClean="0"/>
              <a:t>Surrounded by a shell</a:t>
            </a:r>
          </a:p>
          <a:p>
            <a:r>
              <a:rPr lang="en-US" dirty="0" smtClean="0"/>
              <a:t>Bear mucus plug at both the poles (bipolar plug)</a:t>
            </a:r>
          </a:p>
          <a:p>
            <a:r>
              <a:rPr lang="en-US" dirty="0" smtClean="0"/>
              <a:t>Elongate </a:t>
            </a:r>
          </a:p>
          <a:p>
            <a:r>
              <a:rPr lang="en-US" dirty="0" smtClean="0"/>
              <a:t>Unembryonated , when freshly passed </a:t>
            </a:r>
          </a:p>
          <a:p>
            <a:r>
              <a:rPr lang="en-US" dirty="0" smtClean="0"/>
              <a:t>Yellowish to brown </a:t>
            </a:r>
            <a:endParaRPr lang="en-US" dirty="0"/>
          </a:p>
        </p:txBody>
      </p:sp>
      <p:pic>
        <p:nvPicPr>
          <p:cNvPr id="4" name="Picture 3" descr="D:\鞭虫卵.files\bc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742" y="3296991"/>
            <a:ext cx="1987806" cy="267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935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worm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whip shaped , anterior three-fifth is thin ,hair like coiled ,and posterior two-fifth is short and thick .</a:t>
            </a:r>
          </a:p>
          <a:p>
            <a:r>
              <a:rPr lang="en-US" dirty="0" smtClean="0"/>
              <a:t>Female is larger then male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730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:\My Documents\My Pictures\adul of whipwor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912144"/>
            <a:ext cx="5334000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001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 &amp; 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education </a:t>
            </a:r>
          </a:p>
          <a:p>
            <a:r>
              <a:rPr lang="en-US" dirty="0" smtClean="0"/>
              <a:t>Treat the patients </a:t>
            </a:r>
          </a:p>
          <a:p>
            <a:r>
              <a:rPr lang="en-US" smtClean="0"/>
              <a:t>Avoiding </a:t>
            </a:r>
            <a:r>
              <a:rPr lang="en-US" dirty="0" smtClean="0"/>
              <a:t>uses of human feces as fertilizer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927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first described by Linnaeus in 1771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513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wide , mostly in warm and moist climate 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8076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Children are commonly affected .</a:t>
            </a:r>
          </a:p>
          <a:p>
            <a:r>
              <a:rPr lang="en-US" dirty="0" smtClean="0"/>
              <a:t>Global prevalence in human is approximately 795 millions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957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resides in the large intestine of man ( mainly caecum and appendix)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8303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( usually children) acquire infection by ingestion of contaminated food and water containing Embryonated egg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9690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312" y="1848644"/>
            <a:ext cx="4143375" cy="4305300"/>
          </a:xfrm>
        </p:spPr>
      </p:pic>
    </p:spTree>
    <p:extLst>
      <p:ext uri="{BB962C8B-B14F-4D97-AF65-F5344CB8AC3E}">
        <p14:creationId xmlns:p14="http://schemas.microsoft.com/office/powerpoint/2010/main" val="28324561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Egg hatch out in the intestine releasing the second stage larva , migrate to large intestine where they undergo moltings to transform into adult worms.</a:t>
            </a:r>
          </a:p>
          <a:p>
            <a:r>
              <a:rPr lang="en-US" dirty="0" smtClean="0"/>
              <a:t>Within 2-3 months , the female worms following fertilization start laying unembryonated eggs.</a:t>
            </a:r>
          </a:p>
          <a:p>
            <a:r>
              <a:rPr lang="en-US" dirty="0" smtClean="0"/>
              <a:t>Each female worm can lay 14.000-20.000 eggs per day for 1-3 years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594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Unembryonated eggs passed in the feces are not infective . It takes  about 28 days to become Embryonated ( it undergoes two molts to produce second stage larva within the egg shell ) .</a:t>
            </a:r>
          </a:p>
          <a:p>
            <a:r>
              <a:rPr lang="en-US" dirty="0" smtClean="0"/>
              <a:t>Embryonation occurs at 25C  in warm and moist condition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0578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307</Words>
  <Application>Microsoft Office PowerPoint</Application>
  <PresentationFormat>Widescreen</PresentationFormat>
  <Paragraphs>48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TRICHIURIS TRICHIURA (WHIP WORM)</vt:lpstr>
      <vt:lpstr>HISTORY </vt:lpstr>
      <vt:lpstr>Distribution </vt:lpstr>
      <vt:lpstr>PowerPoint Presentation</vt:lpstr>
      <vt:lpstr>Habitat </vt:lpstr>
      <vt:lpstr>Mode of transmission </vt:lpstr>
      <vt:lpstr>Life cycle</vt:lpstr>
      <vt:lpstr>PowerPoint Presentation</vt:lpstr>
      <vt:lpstr>PowerPoint Presentation</vt:lpstr>
      <vt:lpstr>PowerPoint Presentation</vt:lpstr>
      <vt:lpstr>Clinical features </vt:lpstr>
      <vt:lpstr>PowerPoint Presentation</vt:lpstr>
      <vt:lpstr>Laboratory diagnosis </vt:lpstr>
      <vt:lpstr>Egg </vt:lpstr>
      <vt:lpstr>Adult worm </vt:lpstr>
      <vt:lpstr>PowerPoint Presentation</vt:lpstr>
      <vt:lpstr>Prevention &amp; control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TRICHIURIS TRICHIURA (WHIP WORM)</dc:title>
  <dc:creator>Mosab Nouraldein</dc:creator>
  <cp:lastModifiedBy>Mosab Nouraldein</cp:lastModifiedBy>
  <cp:revision>15</cp:revision>
  <dcterms:created xsi:type="dcterms:W3CDTF">2017-04-24T16:47:55Z</dcterms:created>
  <dcterms:modified xsi:type="dcterms:W3CDTF">2018-03-19T04:54:13Z</dcterms:modified>
</cp:coreProperties>
</file>