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0" d="100"/>
          <a:sy n="70" d="100"/>
        </p:scale>
        <p:origin x="9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A420F-09B2-4A84-A798-51FFF9724B19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36EBE-AB11-4002-B275-1982A34F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0837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A420F-09B2-4A84-A798-51FFF9724B19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36EBE-AB11-4002-B275-1982A34F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571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A420F-09B2-4A84-A798-51FFF9724B19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36EBE-AB11-4002-B275-1982A34F22E9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31231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A420F-09B2-4A84-A798-51FFF9724B19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36EBE-AB11-4002-B275-1982A34F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5105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A420F-09B2-4A84-A798-51FFF9724B19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36EBE-AB11-4002-B275-1982A34F22E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5656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A420F-09B2-4A84-A798-51FFF9724B19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36EBE-AB11-4002-B275-1982A34F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0036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A420F-09B2-4A84-A798-51FFF9724B19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36EBE-AB11-4002-B275-1982A34F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7253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A420F-09B2-4A84-A798-51FFF9724B19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36EBE-AB11-4002-B275-1982A34F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5419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A420F-09B2-4A84-A798-51FFF9724B19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36EBE-AB11-4002-B275-1982A34F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8502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A420F-09B2-4A84-A798-51FFF9724B19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36EBE-AB11-4002-B275-1982A34F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0742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A420F-09B2-4A84-A798-51FFF9724B19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36EBE-AB11-4002-B275-1982A34F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2882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A420F-09B2-4A84-A798-51FFF9724B19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36EBE-AB11-4002-B275-1982A34F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2473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A420F-09B2-4A84-A798-51FFF9724B19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36EBE-AB11-4002-B275-1982A34F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417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A420F-09B2-4A84-A798-51FFF9724B19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36EBE-AB11-4002-B275-1982A34F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9804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A420F-09B2-4A84-A798-51FFF9724B19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36EBE-AB11-4002-B275-1982A34F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4634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A420F-09B2-4A84-A798-51FFF9724B19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36EBE-AB11-4002-B275-1982A34F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967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A420F-09B2-4A84-A798-51FFF9724B19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0E36EBE-AB11-4002-B275-1982A34F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163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en.wikipedia.org/wiki/Philipp_Franz_von_Siebold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Hymenolepsis </a:t>
            </a:r>
            <a:r>
              <a:rPr lang="en-US" b="1" dirty="0" smtClean="0"/>
              <a:t>nana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Mosab Nouraldein 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07067" y="2404531"/>
            <a:ext cx="7766936" cy="16463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mtClean="0"/>
              <a:t>Hymenolepsis </a:t>
            </a:r>
            <a:r>
              <a:rPr lang="en-US" b="1" smtClean="0"/>
              <a:t>nana 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19" y="366533"/>
            <a:ext cx="2293334" cy="2480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5800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SCOLEX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346" y="1983707"/>
            <a:ext cx="6803755" cy="4335420"/>
          </a:xfrm>
        </p:spPr>
      </p:pic>
    </p:spTree>
    <p:extLst>
      <p:ext uri="{BB962C8B-B14F-4D97-AF65-F5344CB8AC3E}">
        <p14:creationId xmlns:p14="http://schemas.microsoft.com/office/powerpoint/2010/main" val="37423899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i="1" dirty="0" smtClean="0"/>
              <a:t> </a:t>
            </a:r>
            <a:r>
              <a:rPr lang="en-US" sz="2800" b="1" i="1" dirty="0">
                <a:hlinkClick r:id="rId2" tooltip="Philipp Franz von Siebold"/>
              </a:rPr>
              <a:t>Von </a:t>
            </a:r>
            <a:r>
              <a:rPr lang="en-US" sz="2800" b="1" i="1" dirty="0" smtClean="0">
                <a:hlinkClick r:id="rId2" tooltip="Philipp Franz von Siebold"/>
              </a:rPr>
              <a:t>Siebold</a:t>
            </a:r>
            <a:r>
              <a:rPr lang="en-US" sz="2800" b="1" i="1" dirty="0" smtClean="0"/>
              <a:t>  identified H.nana as human parasite in 1852 .</a:t>
            </a:r>
            <a:endParaRPr lang="en-US" sz="2800" b="1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142" y="3332135"/>
            <a:ext cx="3009987" cy="3256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4389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Epidemiology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H.nana is widely distributed in countries with warm climates (Africa ,south America and southeast Asia 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740025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Fecal Oral Route (FOR) .</a:t>
            </a:r>
          </a:p>
          <a:p>
            <a:r>
              <a:rPr lang="en-US" sz="2800" dirty="0" smtClean="0"/>
              <a:t>Transmission is by ingesting eggs in food or drink or from contaminated hands.</a:t>
            </a:r>
          </a:p>
          <a:p>
            <a:r>
              <a:rPr lang="en-US" sz="2800" dirty="0" smtClean="0"/>
              <a:t>The eggs are infective when passed in the feces .</a:t>
            </a:r>
          </a:p>
          <a:p>
            <a:r>
              <a:rPr lang="en-US" sz="2800" dirty="0" smtClean="0"/>
              <a:t>Internal autoinfection also occur 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216642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5844" y="1352601"/>
            <a:ext cx="8074617" cy="5069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5809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presentation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Mostly its asymptomatic .</a:t>
            </a:r>
          </a:p>
          <a:p>
            <a:r>
              <a:rPr lang="en-US" sz="2800" dirty="0" smtClean="0"/>
              <a:t>Heavy infection can cause weakness, headache, anorexia ,diarrhea and abdominal pain 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560983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diagnosis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Finding the eggs of H.nana in faces( directly or by concentration technique  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2718" y="3735091"/>
            <a:ext cx="5129939" cy="2835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5555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Egg morphology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Colorless</a:t>
            </a:r>
          </a:p>
          <a:p>
            <a:r>
              <a:rPr lang="en-US" sz="2800" dirty="0" smtClean="0"/>
              <a:t>Oval or round </a:t>
            </a:r>
          </a:p>
          <a:p>
            <a:r>
              <a:rPr lang="en-US" sz="2800" dirty="0" smtClean="0"/>
              <a:t>Hooklets are present in the embryo (3 pairs of hooklets ) .</a:t>
            </a:r>
          </a:p>
          <a:p>
            <a:r>
              <a:rPr lang="en-US" sz="2800" dirty="0" smtClean="0"/>
              <a:t>Has a polar filaments ( thread like structures at each end of the egg ) 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968991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Practicing personnel hygiene.</a:t>
            </a:r>
          </a:p>
          <a:p>
            <a:r>
              <a:rPr lang="en-US" sz="2800" dirty="0" smtClean="0"/>
              <a:t>Providing latrines .</a:t>
            </a:r>
          </a:p>
          <a:p>
            <a:r>
              <a:rPr lang="en-US" sz="2800" dirty="0" smtClean="0"/>
              <a:t>Avoiding eating uncooked food .</a:t>
            </a:r>
          </a:p>
          <a:p>
            <a:r>
              <a:rPr lang="en-US" sz="2800" dirty="0" smtClean="0"/>
              <a:t>Treating the infected persons by Praziquantel 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510164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67</TotalTime>
  <Words>168</Words>
  <Application>Microsoft Office PowerPoint</Application>
  <PresentationFormat>Widescreen</PresentationFormat>
  <Paragraphs>29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Facet</vt:lpstr>
      <vt:lpstr>Hymenolepsis nana </vt:lpstr>
      <vt:lpstr>History </vt:lpstr>
      <vt:lpstr>Epidemiology </vt:lpstr>
      <vt:lpstr>Transmission </vt:lpstr>
      <vt:lpstr>Life cycle </vt:lpstr>
      <vt:lpstr>Clinical presentation </vt:lpstr>
      <vt:lpstr>Lab diagnosis </vt:lpstr>
      <vt:lpstr>Egg morphology </vt:lpstr>
      <vt:lpstr>Control </vt:lpstr>
      <vt:lpstr>SCOLEX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Hymenolepsis nana</dc:title>
  <dc:creator>Mosab Nouraldein</dc:creator>
  <cp:lastModifiedBy>Mosab Nouraldein</cp:lastModifiedBy>
  <cp:revision>10</cp:revision>
  <dcterms:created xsi:type="dcterms:W3CDTF">2016-11-25T17:51:34Z</dcterms:created>
  <dcterms:modified xsi:type="dcterms:W3CDTF">2018-03-19T17:48:32Z</dcterms:modified>
</cp:coreProperties>
</file>