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70" r:id="rId8"/>
    <p:sldId id="260" r:id="rId9"/>
    <p:sldId id="261" r:id="rId10"/>
    <p:sldId id="262" r:id="rId11"/>
    <p:sldId id="263" r:id="rId12"/>
    <p:sldId id="268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33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76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82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37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181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9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10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15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7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69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826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5D195-9402-4F8A-A7B4-3DD95AB8219B}" type="datetimeFigureOut">
              <a:rPr lang="en-US" smtClean="0"/>
              <a:t>7/9/2017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A2578-26A6-464D-A1C5-1FC544EDD0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11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Malaria </a:t>
            </a:r>
            <a:r>
              <a:rPr lang="en-US" dirty="0" smtClean="0"/>
              <a:t>parasite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9062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Intermediate host  in which asexual reproduction takes place (Schizogony)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67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cycle ( asexual cycle)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Infective stage : </a:t>
            </a:r>
          </a:p>
          <a:p>
            <a:pPr marL="0" indent="0">
              <a:buNone/>
            </a:pPr>
            <a:r>
              <a:rPr lang="en-US" dirty="0" smtClean="0"/>
              <a:t>Sporozoites are the infective stage of the parasite .</a:t>
            </a:r>
          </a:p>
          <a:p>
            <a:pPr marL="0" indent="0">
              <a:buNone/>
            </a:pPr>
            <a:r>
              <a:rPr lang="en-US" dirty="0" smtClean="0"/>
              <a:t>They are present in the salivary gland of female Anopheles mosquito .</a:t>
            </a:r>
          </a:p>
          <a:p>
            <a:pPr marL="0" indent="0">
              <a:buNone/>
            </a:pPr>
            <a:r>
              <a:rPr lang="en-US" dirty="0" smtClean="0"/>
              <a:t>When plasmodium species is transmitted by blood transfusion or through placenta , merozoites act as infective stage.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58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(sexual &amp; asexual) </a:t>
            </a:r>
            <a:endParaRPr lang="en-US" dirty="0"/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62931"/>
            <a:ext cx="10675513" cy="4276725"/>
          </a:xfrm>
        </p:spPr>
      </p:pic>
    </p:spTree>
    <p:extLst>
      <p:ext uri="{BB962C8B-B14F-4D97-AF65-F5344CB8AC3E}">
        <p14:creationId xmlns:p14="http://schemas.microsoft.com/office/powerpoint/2010/main" val="153811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Inborn malaria resistance :</a:t>
            </a:r>
            <a:br>
              <a:rPr lang="en-US" b="1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Thalassaemia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Sickle cell trait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 HB C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HB 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Glucose 6phosphaste dehydrogenase deficiency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Ovalocytosis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Duffy negative (lack Duffy receptor in RBCs)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877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Immunity against malaria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u="sng" dirty="0" smtClean="0"/>
              <a:t>Natural</a:t>
            </a:r>
            <a:r>
              <a:rPr lang="en-US" dirty="0" smtClean="0"/>
              <a:t>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Naturally present in the host and is not dependent on any previous infection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Alterations in the structure of hemoglobin or in certain enzymes have been found to provide protection against malaria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Macrophages : which is activated by interferon –gamma produced by natural killer cells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NK cells produce  IL-8 that play important role in recruitment and activation of dendritic cells and macrophages 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3094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Acquired immunity :</a:t>
            </a:r>
          </a:p>
          <a:p>
            <a:pPr marL="0" indent="0">
              <a:buNone/>
            </a:pPr>
            <a:r>
              <a:rPr lang="en-US" u="sng" dirty="0" smtClean="0"/>
              <a:t>Cell mediated immunity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CD4  are essential for immune protection against asexual blood stages 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CD8  are essential for immune protection against pre-erythrocytic stages of malaria parasite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426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Humoral immunity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IgM, IgG &amp; IgE are involved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599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Mechanism of evasion 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/>
              <a:t> </a:t>
            </a:r>
            <a:r>
              <a:rPr lang="en-US" dirty="0" smtClean="0"/>
              <a:t>intracellular habitat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Antigenic diversity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Immune-suppression ( the parasitized RBCs with deposited hemozoin inside , inhibit the maturation of dendritic cell which is one of APCs )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6525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Malaria is a vector borne disease, transmitted by females of Anopheles mosquitoes .</a:t>
            </a:r>
          </a:p>
          <a:p>
            <a:r>
              <a:rPr lang="en-US" dirty="0" smtClean="0"/>
              <a:t>Causative agent : Plasmodium species </a:t>
            </a:r>
          </a:p>
          <a:p>
            <a:r>
              <a:rPr lang="en-US" dirty="0" smtClean="0"/>
              <a:t>40% of  world population lives in endemic area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96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Distribution of malaria </a:t>
            </a:r>
            <a:endParaRPr lang="en-US" dirty="0"/>
          </a:p>
        </p:txBody>
      </p:sp>
      <p:pic>
        <p:nvPicPr>
          <p:cNvPr id="4" name="Picture 2" descr="mal_g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704" y="2459865"/>
            <a:ext cx="9577818" cy="364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89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History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Evidence of patient died of malaria were found from Egyptian mummies of more than 3000 years old </a:t>
            </a:r>
          </a:p>
          <a:p>
            <a:r>
              <a:rPr lang="en-US" dirty="0" smtClean="0"/>
              <a:t>The name malaria was derived from the ancient false belief that “ disease is spread by air pollution through stagnant and marshy lands”</a:t>
            </a:r>
          </a:p>
          <a:p>
            <a:r>
              <a:rPr lang="en-US" dirty="0" smtClean="0"/>
              <a:t>Mal = bad , aria: air </a:t>
            </a:r>
          </a:p>
          <a:p>
            <a:r>
              <a:rPr lang="en-US" dirty="0" smtClean="0"/>
              <a:t>Malaria = bad air </a:t>
            </a:r>
          </a:p>
        </p:txBody>
      </p:sp>
    </p:spTree>
    <p:extLst>
      <p:ext uri="{BB962C8B-B14F-4D97-AF65-F5344CB8AC3E}">
        <p14:creationId xmlns:p14="http://schemas.microsoft.com/office/powerpoint/2010/main" val="780231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French army surgeon Charles Alphonse Laveran (1880) , was the first to discover the causative agent of malaria (Plasmodium) ,</a:t>
            </a:r>
            <a:r>
              <a:rPr lang="en-US" dirty="0"/>
              <a:t> </a:t>
            </a:r>
            <a:r>
              <a:rPr lang="en-US" dirty="0" smtClean="0"/>
              <a:t>in the red blood cell of a patient in Algeria .</a:t>
            </a:r>
          </a:p>
          <a:p>
            <a:r>
              <a:rPr lang="en-US" dirty="0" smtClean="0"/>
              <a:t>Golgi described the asexual cycle of the parasite in RBCs.</a:t>
            </a:r>
          </a:p>
          <a:p>
            <a:r>
              <a:rPr lang="en-US" dirty="0" smtClean="0"/>
              <a:t>Ronald Ross in 1897 described the sexual cycle of the parasite in female anopheles mosquito in India 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065" y="4121239"/>
            <a:ext cx="1785934" cy="252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6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Causative agent of malaria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Plasmodium falciparum </a:t>
            </a:r>
          </a:p>
          <a:p>
            <a:r>
              <a:rPr lang="en-US" dirty="0" smtClean="0"/>
              <a:t>Plasmodium vivax </a:t>
            </a:r>
          </a:p>
          <a:p>
            <a:r>
              <a:rPr lang="en-US" dirty="0" smtClean="0"/>
              <a:t>Plasmodium malariae </a:t>
            </a:r>
          </a:p>
          <a:p>
            <a:r>
              <a:rPr lang="en-US" dirty="0" smtClean="0"/>
              <a:t>Plasmodium ovale</a:t>
            </a:r>
          </a:p>
          <a:p>
            <a:r>
              <a:rPr lang="en-US" dirty="0" smtClean="0"/>
              <a:t>Plasmodium knowlesi (  usually affect monkey but also can affect human)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522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 of 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bites of infected female of Anopheles mosquito</a:t>
            </a:r>
          </a:p>
          <a:p>
            <a:r>
              <a:rPr lang="en-US" dirty="0" smtClean="0"/>
              <a:t>Blood transfusion </a:t>
            </a:r>
          </a:p>
          <a:p>
            <a:r>
              <a:rPr lang="en-US" dirty="0" smtClean="0"/>
              <a:t>Transplacental transmission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45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Indirect life cycle </a:t>
            </a:r>
          </a:p>
          <a:p>
            <a:r>
              <a:rPr lang="en-US" dirty="0" smtClean="0"/>
              <a:t>To complete their life cycle Plasmodium require two host :</a:t>
            </a:r>
          </a:p>
          <a:p>
            <a:r>
              <a:rPr lang="en-US" dirty="0" smtClean="0"/>
              <a:t>Vertebrate host ( human)</a:t>
            </a:r>
          </a:p>
          <a:p>
            <a:r>
              <a:rPr lang="en-US" dirty="0" smtClean="0"/>
              <a:t>Invertebrate host ( female of Anopheles mosquito)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43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Female Anopheles mosquito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Act as definitive host in which sexual reproduction (sporogony) takes place .</a:t>
            </a:r>
          </a:p>
          <a:p>
            <a:r>
              <a:rPr lang="en-US" dirty="0" smtClean="0"/>
              <a:t>Male of Anopheles mosquito feeds on nectar and fruit juices .</a:t>
            </a:r>
          </a:p>
          <a:p>
            <a:r>
              <a:rPr lang="en-US" dirty="0" smtClean="0"/>
              <a:t>Females need human blood to produce their eggs , it needs a least two blood meals before laying eggs.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4" descr="Agambi"/>
          <p:cNvPicPr>
            <a:picLocks noChangeAspect="1" noChangeArrowheads="1"/>
          </p:cNvPicPr>
          <p:nvPr/>
        </p:nvPicPr>
        <p:blipFill>
          <a:blip r:embed="rId2" cstate="print">
            <a:lum contras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160" y="3650128"/>
            <a:ext cx="1403797" cy="2526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453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505</Words>
  <Application>Microsoft Office PowerPoint</Application>
  <PresentationFormat>Widescreen</PresentationFormat>
  <Paragraphs>65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Office Theme</vt:lpstr>
      <vt:lpstr>Malaria parasite </vt:lpstr>
      <vt:lpstr>PowerPoint Presentation</vt:lpstr>
      <vt:lpstr>Distribution of malaria </vt:lpstr>
      <vt:lpstr>History </vt:lpstr>
      <vt:lpstr>PowerPoint Presentation</vt:lpstr>
      <vt:lpstr>Causative agent of malaria </vt:lpstr>
      <vt:lpstr>Mode of transmission </vt:lpstr>
      <vt:lpstr>Life cycle </vt:lpstr>
      <vt:lpstr>Female Anopheles mosquito </vt:lpstr>
      <vt:lpstr>Human </vt:lpstr>
      <vt:lpstr>Human cycle ( asexual cycle) </vt:lpstr>
      <vt:lpstr>Life cycle (sexual &amp; asexual) </vt:lpstr>
      <vt:lpstr>Inborn malaria resistance : </vt:lpstr>
      <vt:lpstr>Immunity against malaria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Malaria parasite</dc:title>
  <dc:creator>Mosab Nouraldein</dc:creator>
  <cp:lastModifiedBy>Mosab Nouraldein</cp:lastModifiedBy>
  <cp:revision>23</cp:revision>
  <dcterms:created xsi:type="dcterms:W3CDTF">2017-04-10T22:48:37Z</dcterms:created>
  <dcterms:modified xsi:type="dcterms:W3CDTF">2017-07-10T01:13:56Z</dcterms:modified>
</cp:coreProperties>
</file>