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 id="2147483852" r:id="rId2"/>
    <p:sldMasterId id="2147483864" r:id="rId3"/>
    <p:sldMasterId id="2147483876" r:id="rId4"/>
    <p:sldMasterId id="2147483888" r:id="rId5"/>
  </p:sldMasterIdLst>
  <p:sldIdLst>
    <p:sldId id="256" r:id="rId6"/>
    <p:sldId id="262" r:id="rId7"/>
    <p:sldId id="257" r:id="rId8"/>
    <p:sldId id="258" r:id="rId9"/>
    <p:sldId id="263" r:id="rId10"/>
    <p:sldId id="259" r:id="rId11"/>
    <p:sldId id="260" r:id="rId12"/>
    <p:sldId id="261" r:id="rId13"/>
    <p:sldId id="264" r:id="rId14"/>
    <p:sldId id="275" r:id="rId15"/>
    <p:sldId id="267" r:id="rId16"/>
    <p:sldId id="268" r:id="rId17"/>
    <p:sldId id="270" r:id="rId18"/>
    <p:sldId id="265" r:id="rId19"/>
    <p:sldId id="272" r:id="rId20"/>
    <p:sldId id="274" r:id="rId21"/>
    <p:sldId id="276"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3" autoAdjust="0"/>
    <p:restoredTop sz="94660"/>
  </p:normalViewPr>
  <p:slideViewPr>
    <p:cSldViewPr snapToGrid="0">
      <p:cViewPr varScale="1">
        <p:scale>
          <a:sx n="72" d="100"/>
          <a:sy n="72" d="100"/>
        </p:scale>
        <p:origin x="78"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4/12/2018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4/12/2018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4/12/2018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2" name="Rectangle 11"/>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9" name="Subtitle 8"/>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E4B98BD-5AA1-462E-85A8-A42F0DF75FC1}" type="datetimeFigureOut">
              <a:rPr lang="en-US" smtClean="0"/>
              <a:pPr/>
              <a:t>4/12/2018</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Rectangle 9"/>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13" name="Oval 12"/>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4" name="Oval 13"/>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29" name="Slide Number Placeholder 28"/>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8" name="Title 7"/>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1515059059"/>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E4B98BD-5AA1-462E-85A8-A42F0DF75FC1}" type="datetimeFigureOut">
              <a:rPr lang="en-US" smtClean="0"/>
              <a:pPr/>
              <a:t>4/12/2018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5815584" y="1026373"/>
            <a:ext cx="609600" cy="441325"/>
          </a:xfrm>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8" name="Content Placeholder 7"/>
          <p:cNvSpPr>
            <a:spLocks noGrp="1"/>
          </p:cNvSpPr>
          <p:nvPr>
            <p:ph sz="quarter" idx="1"/>
          </p:nvPr>
        </p:nvSpPr>
        <p:spPr>
          <a:xfrm>
            <a:off x="402336" y="1527048"/>
            <a:ext cx="1133856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770645801"/>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2" name="Rectangle 11"/>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3" name="Text Placeholder 2"/>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4" name="Rectangle 13"/>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0E4B98BD-5AA1-462E-85A8-A42F0DF75FC1}" type="datetimeFigureOut">
              <a:rPr lang="en-US" smtClean="0"/>
              <a:pPr/>
              <a:t>4/12/2018</a:t>
            </a:fld>
            <a:endParaRPr lang="en-US"/>
          </a:p>
        </p:txBody>
      </p:sp>
      <p:sp>
        <p:nvSpPr>
          <p:cNvPr id="8" name="Straight Connector 7"/>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Oval 9"/>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1" name="Oval 10"/>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6" name="Slide Number Placeholder 5"/>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2" name="Title 1"/>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818192868"/>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02336" y="228600"/>
            <a:ext cx="113792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7721600" y="6409944"/>
            <a:ext cx="4059936" cy="365760"/>
          </a:xfrm>
        </p:spPr>
        <p:txBody>
          <a:bodyPr/>
          <a:lstStyle/>
          <a:p>
            <a:fld id="{0E4B98BD-5AA1-462E-85A8-A42F0DF75FC1}" type="datetimeFigureOut">
              <a:rPr lang="en-US" smtClean="0"/>
              <a:pPr/>
              <a:t>4/12/2018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8" name="Straight Connector 7"/>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Content Placeholder 9"/>
          <p:cNvSpPr>
            <a:spLocks noGrp="1"/>
          </p:cNvSpPr>
          <p:nvPr>
            <p:ph sz="half" idx="1"/>
          </p:nvPr>
        </p:nvSpPr>
        <p:spPr>
          <a:xfrm>
            <a:off x="402336"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6400800"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003440982"/>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20" name="Rectangle 19"/>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21" name="Rectangle 20"/>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22" name="Rectangle 21"/>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1" name="Rectangle 10"/>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3" name="Rectangle 12"/>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3" name="Text Placeholder 2"/>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E4B98BD-5AA1-462E-85A8-A42F0DF75FC1}" type="datetimeFigureOut">
              <a:rPr lang="en-US" smtClean="0"/>
              <a:pPr/>
              <a:t>4/12/2018</a:t>
            </a:fld>
            <a:endParaRPr lang="en-US"/>
          </a:p>
        </p:txBody>
      </p:sp>
      <p:sp>
        <p:nvSpPr>
          <p:cNvPr id="8" name="Footer Placeholder 7"/>
          <p:cNvSpPr>
            <a:spLocks noGrp="1"/>
          </p:cNvSpPr>
          <p:nvPr>
            <p:ph type="ftr" sz="quarter" idx="11"/>
          </p:nvPr>
        </p:nvSpPr>
        <p:spPr>
          <a:xfrm>
            <a:off x="406400" y="6409944"/>
            <a:ext cx="4775200" cy="365760"/>
          </a:xfrm>
        </p:spPr>
        <p:txBody>
          <a:bodyPr/>
          <a:lstStyle/>
          <a:p>
            <a:endParaRPr lang="en-US"/>
          </a:p>
        </p:txBody>
      </p:sp>
      <p:sp>
        <p:nvSpPr>
          <p:cNvPr id="15" name="Straight Connector 14"/>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24" name="Content Placeholder 23"/>
          <p:cNvSpPr>
            <a:spLocks noGrp="1"/>
          </p:cNvSpPr>
          <p:nvPr>
            <p:ph sz="quarter" idx="2"/>
          </p:nvPr>
        </p:nvSpPr>
        <p:spPr>
          <a:xfrm>
            <a:off x="402336" y="2471383"/>
            <a:ext cx="5388864"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6400800" y="2471383"/>
            <a:ext cx="53848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27" name="Oval 26"/>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9" name="Slide Number Placeholder 8"/>
          <p:cNvSpPr>
            <a:spLocks noGrp="1"/>
          </p:cNvSpPr>
          <p:nvPr>
            <p:ph type="sldNum" sz="quarter" idx="12"/>
          </p:nvPr>
        </p:nvSpPr>
        <p:spPr>
          <a:xfrm>
            <a:off x="5791200" y="1042417"/>
            <a:ext cx="609600" cy="441325"/>
          </a:xfrm>
        </p:spPr>
        <p:txBody>
          <a:bodyPr/>
          <a:lstStyle>
            <a:lvl1pPr algn="ctr">
              <a:defRPr/>
            </a:lvl1p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extLst>
      <p:ext uri="{BB962C8B-B14F-4D97-AF65-F5344CB8AC3E}">
        <p14:creationId xmlns:p14="http://schemas.microsoft.com/office/powerpoint/2010/main" val="942438502"/>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E4B98BD-5AA1-462E-85A8-A42F0DF75FC1}" type="datetimeFigureOut">
              <a:rPr lang="en-US" smtClean="0"/>
              <a:pPr/>
              <a:t>4/12/2018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791200" y="1036021"/>
            <a:ext cx="609600" cy="441325"/>
          </a:xfrm>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Tree>
    <p:extLst>
      <p:ext uri="{BB962C8B-B14F-4D97-AF65-F5344CB8AC3E}">
        <p14:creationId xmlns:p14="http://schemas.microsoft.com/office/powerpoint/2010/main" val="28239069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8" name="Rectangle 7"/>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Rectangle 9"/>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9" name="Rectangle 8"/>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5" name="Rectangle 4"/>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6" name="Rectangle 5"/>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2" name="Date Placeholder 1"/>
          <p:cNvSpPr>
            <a:spLocks noGrp="1"/>
          </p:cNvSpPr>
          <p:nvPr>
            <p:ph type="dt" sz="half" idx="10"/>
          </p:nvPr>
        </p:nvSpPr>
        <p:spPr/>
        <p:txBody>
          <a:bodyPr/>
          <a:lstStyle/>
          <a:p>
            <a:fld id="{0E4B98BD-5AA1-462E-85A8-A42F0DF75FC1}" type="datetimeFigureOut">
              <a:rPr lang="en-US" smtClean="0"/>
              <a:pPr/>
              <a:t>4/12/2018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5689600" y="6324600"/>
            <a:ext cx="812800" cy="441324"/>
          </a:xfrm>
        </p:spPr>
        <p:txBody>
          <a:bodyPr/>
          <a:lstStyle>
            <a:lvl1pPr>
              <a:defRPr>
                <a:solidFill>
                  <a:srgbClr val="FFFFFF"/>
                </a:solidFill>
              </a:defRPr>
            </a:lvl1pPr>
          </a:lstStyle>
          <a:p>
            <a:fld id="{3C1A5A5E-1803-4819-ACEF-BE7D234CB48E}" type="slidenum">
              <a:rPr lang="en-US" smtClean="0"/>
              <a:pPr/>
              <a:t>‹#›</a:t>
            </a:fld>
            <a:endParaRPr lang="en-US"/>
          </a:p>
        </p:txBody>
      </p:sp>
    </p:spTree>
    <p:extLst>
      <p:ext uri="{BB962C8B-B14F-4D97-AF65-F5344CB8AC3E}">
        <p14:creationId xmlns:p14="http://schemas.microsoft.com/office/powerpoint/2010/main" val="9304880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3" name="Rectangle 12"/>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2" name="Title 1"/>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9" name="Straight Connector 8"/>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20" name="Content Placeholder 19"/>
          <p:cNvSpPr>
            <a:spLocks noGrp="1"/>
          </p:cNvSpPr>
          <p:nvPr>
            <p:ph sz="quarter" idx="1"/>
          </p:nvPr>
        </p:nvSpPr>
        <p:spPr>
          <a:xfrm>
            <a:off x="4165600" y="685800"/>
            <a:ext cx="75184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1" name="Oval 10"/>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7" name="Slide Number Placeholder 6"/>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21" name="Rectangle 20"/>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5" name="Date Placeholder 4"/>
          <p:cNvSpPr>
            <a:spLocks noGrp="1"/>
          </p:cNvSpPr>
          <p:nvPr>
            <p:ph type="dt" sz="half" idx="10"/>
          </p:nvPr>
        </p:nvSpPr>
        <p:spPr/>
        <p:txBody>
          <a:bodyPr/>
          <a:lstStyle/>
          <a:p>
            <a:fld id="{0E4B98BD-5AA1-462E-85A8-A42F0DF75FC1}" type="datetimeFigureOut">
              <a:rPr lang="en-US" smtClean="0"/>
              <a:pPr/>
              <a:t>4/12/2018</a:t>
            </a:fld>
            <a:endParaRPr lang="en-US"/>
          </a:p>
        </p:txBody>
      </p:sp>
      <p:sp>
        <p:nvSpPr>
          <p:cNvPr id="6" name="Footer Placeholder 5"/>
          <p:cNvSpPr>
            <a:spLocks noGrp="1"/>
          </p:cNvSpPr>
          <p:nvPr>
            <p:ph type="ftr" sz="quarter" idx="11"/>
          </p:nvPr>
        </p:nvSpPr>
        <p:spPr>
          <a:xfrm>
            <a:off x="402336" y="6410848"/>
            <a:ext cx="4511040" cy="365760"/>
          </a:xfrm>
        </p:spPr>
        <p:txBody>
          <a:bodyPr/>
          <a:lstStyle/>
          <a:p>
            <a:endParaRPr lang="en-US"/>
          </a:p>
        </p:txBody>
      </p:sp>
    </p:spTree>
    <p:extLst>
      <p:ext uri="{BB962C8B-B14F-4D97-AF65-F5344CB8AC3E}">
        <p14:creationId xmlns:p14="http://schemas.microsoft.com/office/powerpoint/2010/main" val="24269318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4/12/2018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7" name="Rectangle 16"/>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20" name="Rectangle 19"/>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8" name="Rectangle 7"/>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5" name="Rectangle 14"/>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12" name="Oval 11"/>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3" name="Oval 12"/>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7" name="Slide Number Placeholder 6"/>
          <p:cNvSpPr>
            <a:spLocks noGrp="1"/>
          </p:cNvSpPr>
          <p:nvPr>
            <p:ph type="sldNum" sz="quarter" idx="12"/>
          </p:nvPr>
        </p:nvSpPr>
        <p:spPr>
          <a:xfrm>
            <a:off x="1828800" y="312739"/>
            <a:ext cx="609600" cy="441325"/>
          </a:xfrm>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2" name="Title 1"/>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00500" y="609600"/>
            <a:ext cx="78232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5" name="Date Placeholder 4"/>
          <p:cNvSpPr>
            <a:spLocks noGrp="1"/>
          </p:cNvSpPr>
          <p:nvPr>
            <p:ph type="dt" sz="half" idx="10"/>
          </p:nvPr>
        </p:nvSpPr>
        <p:spPr>
          <a:xfrm>
            <a:off x="7717536" y="6404984"/>
            <a:ext cx="4059936" cy="365760"/>
          </a:xfrm>
        </p:spPr>
        <p:txBody>
          <a:bodyPr/>
          <a:lstStyle/>
          <a:p>
            <a:fld id="{0E4B98BD-5AA1-462E-85A8-A42F0DF75FC1}" type="datetimeFigureOut">
              <a:rPr lang="en-US" smtClean="0"/>
              <a:pPr/>
              <a:t>4/12/2018</a:t>
            </a:fld>
            <a:endParaRPr lang="en-US"/>
          </a:p>
        </p:txBody>
      </p:sp>
      <p:sp>
        <p:nvSpPr>
          <p:cNvPr id="6" name="Footer Placeholder 5"/>
          <p:cNvSpPr>
            <a:spLocks noGrp="1"/>
          </p:cNvSpPr>
          <p:nvPr>
            <p:ph type="ftr" sz="quarter" idx="11"/>
          </p:nvPr>
        </p:nvSpPr>
        <p:spPr>
          <a:xfrm>
            <a:off x="402336" y="6410848"/>
            <a:ext cx="4779264" cy="365760"/>
          </a:xfrm>
        </p:spPr>
        <p:txBody>
          <a:bodyPr/>
          <a:lstStyle/>
          <a:p>
            <a:endParaRPr lang="en-US"/>
          </a:p>
        </p:txBody>
      </p:sp>
    </p:spTree>
    <p:extLst>
      <p:ext uri="{BB962C8B-B14F-4D97-AF65-F5344CB8AC3E}">
        <p14:creationId xmlns:p14="http://schemas.microsoft.com/office/powerpoint/2010/main" val="36258198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4B98BD-5AA1-462E-85A8-A42F0DF75FC1}" type="datetimeFigureOut">
              <a:rPr lang="en-US" smtClean="0"/>
              <a:pPr/>
              <a:t>4/12/2018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Tree>
    <p:extLst>
      <p:ext uri="{BB962C8B-B14F-4D97-AF65-F5344CB8AC3E}">
        <p14:creationId xmlns:p14="http://schemas.microsoft.com/office/powerpoint/2010/main" val="3463160131"/>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8" name="Rectangle 7"/>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9" name="Rectangle 8"/>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Rectangle 9"/>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1" name="Rectangle 10"/>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2" name="Rectangle 11"/>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13" name="Straight Connector 12"/>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4" name="Oval 13"/>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5" name="Oval 14"/>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6" name="Slide Number Placeholder 5"/>
          <p:cNvSpPr>
            <a:spLocks noGrp="1"/>
          </p:cNvSpPr>
          <p:nvPr>
            <p:ph type="sldNum" sz="quarter" idx="12"/>
          </p:nvPr>
        </p:nvSpPr>
        <p:spPr>
          <a:xfrm>
            <a:off x="9221216" y="3009902"/>
            <a:ext cx="609600" cy="441325"/>
          </a:xfrm>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3" name="Vertical Text Placeholder 2"/>
          <p:cNvSpPr>
            <a:spLocks noGrp="1"/>
          </p:cNvSpPr>
          <p:nvPr>
            <p:ph type="body" orient="vert" idx="1"/>
          </p:nvPr>
        </p:nvSpPr>
        <p:spPr>
          <a:xfrm>
            <a:off x="406400" y="304800"/>
            <a:ext cx="87376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4B98BD-5AA1-462E-85A8-A42F0DF75FC1}" type="datetimeFigureOut">
              <a:rPr lang="en-US" smtClean="0"/>
              <a:pPr/>
              <a:t>4/12/2018</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9855200" y="304802"/>
            <a:ext cx="1930400" cy="5851525"/>
          </a:xfrm>
        </p:spPr>
        <p:txBody>
          <a:bodyPr vert="eaVert"/>
          <a:lstStyle/>
          <a:p>
            <a:r>
              <a:rPr kumimoji="0" lang="en-US" smtClean="0"/>
              <a:t>Click to edit Master title style</a:t>
            </a:r>
            <a:endParaRPr kumimoji="0" lang="en-US"/>
          </a:p>
        </p:txBody>
      </p:sp>
    </p:spTree>
    <p:extLst>
      <p:ext uri="{BB962C8B-B14F-4D97-AF65-F5344CB8AC3E}">
        <p14:creationId xmlns:p14="http://schemas.microsoft.com/office/powerpoint/2010/main" val="2767676595"/>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2" name="Rectangle 11"/>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9" name="Subtitle 8"/>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E4B98BD-5AA1-462E-85A8-A42F0DF75FC1}" type="datetimeFigureOut">
              <a:rPr lang="en-US" smtClean="0"/>
              <a:pPr/>
              <a:t>4/12/2018</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Rectangle 9"/>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13" name="Oval 12"/>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4" name="Oval 13"/>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29" name="Slide Number Placeholder 28"/>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8" name="Title 7"/>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1264385863"/>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E4B98BD-5AA1-462E-85A8-A42F0DF75FC1}" type="datetimeFigureOut">
              <a:rPr lang="en-US" smtClean="0"/>
              <a:pPr/>
              <a:t>4/12/2018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5815584" y="1026373"/>
            <a:ext cx="609600" cy="441325"/>
          </a:xfrm>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8" name="Content Placeholder 7"/>
          <p:cNvSpPr>
            <a:spLocks noGrp="1"/>
          </p:cNvSpPr>
          <p:nvPr>
            <p:ph sz="quarter" idx="1"/>
          </p:nvPr>
        </p:nvSpPr>
        <p:spPr>
          <a:xfrm>
            <a:off x="402336" y="1527048"/>
            <a:ext cx="1133856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722892815"/>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2" name="Rectangle 11"/>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3" name="Text Placeholder 2"/>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4" name="Rectangle 13"/>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0E4B98BD-5AA1-462E-85A8-A42F0DF75FC1}" type="datetimeFigureOut">
              <a:rPr lang="en-US" smtClean="0"/>
              <a:pPr/>
              <a:t>4/12/2018</a:t>
            </a:fld>
            <a:endParaRPr lang="en-US"/>
          </a:p>
        </p:txBody>
      </p:sp>
      <p:sp>
        <p:nvSpPr>
          <p:cNvPr id="8" name="Straight Connector 7"/>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Oval 9"/>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1" name="Oval 10"/>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6" name="Slide Number Placeholder 5"/>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2" name="Title 1"/>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2440381490"/>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02336" y="228600"/>
            <a:ext cx="113792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7721600" y="6409944"/>
            <a:ext cx="4059936" cy="365760"/>
          </a:xfrm>
        </p:spPr>
        <p:txBody>
          <a:bodyPr/>
          <a:lstStyle/>
          <a:p>
            <a:fld id="{0E4B98BD-5AA1-462E-85A8-A42F0DF75FC1}" type="datetimeFigureOut">
              <a:rPr lang="en-US" smtClean="0"/>
              <a:pPr/>
              <a:t>4/12/2018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8" name="Straight Connector 7"/>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Content Placeholder 9"/>
          <p:cNvSpPr>
            <a:spLocks noGrp="1"/>
          </p:cNvSpPr>
          <p:nvPr>
            <p:ph sz="half" idx="1"/>
          </p:nvPr>
        </p:nvSpPr>
        <p:spPr>
          <a:xfrm>
            <a:off x="402336"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6400800"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721213552"/>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20" name="Rectangle 19"/>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21" name="Rectangle 20"/>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22" name="Rectangle 21"/>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1" name="Rectangle 10"/>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3" name="Rectangle 12"/>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3" name="Text Placeholder 2"/>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E4B98BD-5AA1-462E-85A8-A42F0DF75FC1}" type="datetimeFigureOut">
              <a:rPr lang="en-US" smtClean="0"/>
              <a:pPr/>
              <a:t>4/12/2018</a:t>
            </a:fld>
            <a:endParaRPr lang="en-US"/>
          </a:p>
        </p:txBody>
      </p:sp>
      <p:sp>
        <p:nvSpPr>
          <p:cNvPr id="8" name="Footer Placeholder 7"/>
          <p:cNvSpPr>
            <a:spLocks noGrp="1"/>
          </p:cNvSpPr>
          <p:nvPr>
            <p:ph type="ftr" sz="quarter" idx="11"/>
          </p:nvPr>
        </p:nvSpPr>
        <p:spPr>
          <a:xfrm>
            <a:off x="406400" y="6409944"/>
            <a:ext cx="4775200" cy="365760"/>
          </a:xfrm>
        </p:spPr>
        <p:txBody>
          <a:bodyPr/>
          <a:lstStyle/>
          <a:p>
            <a:endParaRPr lang="en-US"/>
          </a:p>
        </p:txBody>
      </p:sp>
      <p:sp>
        <p:nvSpPr>
          <p:cNvPr id="15" name="Straight Connector 14"/>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24" name="Content Placeholder 23"/>
          <p:cNvSpPr>
            <a:spLocks noGrp="1"/>
          </p:cNvSpPr>
          <p:nvPr>
            <p:ph sz="quarter" idx="2"/>
          </p:nvPr>
        </p:nvSpPr>
        <p:spPr>
          <a:xfrm>
            <a:off x="402336" y="2471383"/>
            <a:ext cx="5388864"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6400800" y="2471383"/>
            <a:ext cx="53848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27" name="Oval 26"/>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9" name="Slide Number Placeholder 8"/>
          <p:cNvSpPr>
            <a:spLocks noGrp="1"/>
          </p:cNvSpPr>
          <p:nvPr>
            <p:ph type="sldNum" sz="quarter" idx="12"/>
          </p:nvPr>
        </p:nvSpPr>
        <p:spPr>
          <a:xfrm>
            <a:off x="5791200" y="1042417"/>
            <a:ext cx="609600" cy="441325"/>
          </a:xfrm>
        </p:spPr>
        <p:txBody>
          <a:bodyPr/>
          <a:lstStyle>
            <a:lvl1pPr algn="ctr">
              <a:defRPr/>
            </a:lvl1p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extLst>
      <p:ext uri="{BB962C8B-B14F-4D97-AF65-F5344CB8AC3E}">
        <p14:creationId xmlns:p14="http://schemas.microsoft.com/office/powerpoint/2010/main" val="3786395951"/>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E4B98BD-5AA1-462E-85A8-A42F0DF75FC1}" type="datetimeFigureOut">
              <a:rPr lang="en-US" smtClean="0"/>
              <a:pPr/>
              <a:t>4/12/2018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791200" y="1036021"/>
            <a:ext cx="609600" cy="441325"/>
          </a:xfrm>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Tree>
    <p:extLst>
      <p:ext uri="{BB962C8B-B14F-4D97-AF65-F5344CB8AC3E}">
        <p14:creationId xmlns:p14="http://schemas.microsoft.com/office/powerpoint/2010/main" val="23078404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8" name="Rectangle 7"/>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Rectangle 9"/>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9" name="Rectangle 8"/>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5" name="Rectangle 4"/>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6" name="Rectangle 5"/>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2" name="Date Placeholder 1"/>
          <p:cNvSpPr>
            <a:spLocks noGrp="1"/>
          </p:cNvSpPr>
          <p:nvPr>
            <p:ph type="dt" sz="half" idx="10"/>
          </p:nvPr>
        </p:nvSpPr>
        <p:spPr/>
        <p:txBody>
          <a:bodyPr/>
          <a:lstStyle/>
          <a:p>
            <a:fld id="{0E4B98BD-5AA1-462E-85A8-A42F0DF75FC1}" type="datetimeFigureOut">
              <a:rPr lang="en-US" smtClean="0"/>
              <a:pPr/>
              <a:t>4/12/2018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5689600" y="6324600"/>
            <a:ext cx="812800" cy="441324"/>
          </a:xfrm>
        </p:spPr>
        <p:txBody>
          <a:bodyPr/>
          <a:lstStyle>
            <a:lvl1pPr>
              <a:defRPr>
                <a:solidFill>
                  <a:srgbClr val="FFFFFF"/>
                </a:solidFill>
              </a:defRPr>
            </a:lvl1pPr>
          </a:lstStyle>
          <a:p>
            <a:fld id="{3C1A5A5E-1803-4819-ACEF-BE7D234CB48E}" type="slidenum">
              <a:rPr lang="en-US" smtClean="0"/>
              <a:pPr/>
              <a:t>‹#›</a:t>
            </a:fld>
            <a:endParaRPr lang="en-US"/>
          </a:p>
        </p:txBody>
      </p:sp>
    </p:spTree>
    <p:extLst>
      <p:ext uri="{BB962C8B-B14F-4D97-AF65-F5344CB8AC3E}">
        <p14:creationId xmlns:p14="http://schemas.microsoft.com/office/powerpoint/2010/main" val="1946941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4/12/2018</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3" name="Rectangle 12"/>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2" name="Title 1"/>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9" name="Straight Connector 8"/>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20" name="Content Placeholder 19"/>
          <p:cNvSpPr>
            <a:spLocks noGrp="1"/>
          </p:cNvSpPr>
          <p:nvPr>
            <p:ph sz="quarter" idx="1"/>
          </p:nvPr>
        </p:nvSpPr>
        <p:spPr>
          <a:xfrm>
            <a:off x="4165600" y="685800"/>
            <a:ext cx="75184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1" name="Oval 10"/>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7" name="Slide Number Placeholder 6"/>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21" name="Rectangle 20"/>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5" name="Date Placeholder 4"/>
          <p:cNvSpPr>
            <a:spLocks noGrp="1"/>
          </p:cNvSpPr>
          <p:nvPr>
            <p:ph type="dt" sz="half" idx="10"/>
          </p:nvPr>
        </p:nvSpPr>
        <p:spPr/>
        <p:txBody>
          <a:bodyPr/>
          <a:lstStyle/>
          <a:p>
            <a:fld id="{0E4B98BD-5AA1-462E-85A8-A42F0DF75FC1}" type="datetimeFigureOut">
              <a:rPr lang="en-US" smtClean="0"/>
              <a:pPr/>
              <a:t>4/12/2018</a:t>
            </a:fld>
            <a:endParaRPr lang="en-US"/>
          </a:p>
        </p:txBody>
      </p:sp>
      <p:sp>
        <p:nvSpPr>
          <p:cNvPr id="6" name="Footer Placeholder 5"/>
          <p:cNvSpPr>
            <a:spLocks noGrp="1"/>
          </p:cNvSpPr>
          <p:nvPr>
            <p:ph type="ftr" sz="quarter" idx="11"/>
          </p:nvPr>
        </p:nvSpPr>
        <p:spPr>
          <a:xfrm>
            <a:off x="402336" y="6410848"/>
            <a:ext cx="4511040" cy="365760"/>
          </a:xfrm>
        </p:spPr>
        <p:txBody>
          <a:bodyPr/>
          <a:lstStyle/>
          <a:p>
            <a:endParaRPr lang="en-US"/>
          </a:p>
        </p:txBody>
      </p:sp>
    </p:spTree>
    <p:extLst>
      <p:ext uri="{BB962C8B-B14F-4D97-AF65-F5344CB8AC3E}">
        <p14:creationId xmlns:p14="http://schemas.microsoft.com/office/powerpoint/2010/main" val="3266790044"/>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7" name="Rectangle 16"/>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20" name="Rectangle 19"/>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8" name="Rectangle 7"/>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5" name="Rectangle 14"/>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12" name="Oval 11"/>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3" name="Oval 12"/>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7" name="Slide Number Placeholder 6"/>
          <p:cNvSpPr>
            <a:spLocks noGrp="1"/>
          </p:cNvSpPr>
          <p:nvPr>
            <p:ph type="sldNum" sz="quarter" idx="12"/>
          </p:nvPr>
        </p:nvSpPr>
        <p:spPr>
          <a:xfrm>
            <a:off x="1828800" y="312739"/>
            <a:ext cx="609600" cy="441325"/>
          </a:xfrm>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2" name="Title 1"/>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00500" y="609600"/>
            <a:ext cx="78232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5" name="Date Placeholder 4"/>
          <p:cNvSpPr>
            <a:spLocks noGrp="1"/>
          </p:cNvSpPr>
          <p:nvPr>
            <p:ph type="dt" sz="half" idx="10"/>
          </p:nvPr>
        </p:nvSpPr>
        <p:spPr>
          <a:xfrm>
            <a:off x="7717536" y="6404984"/>
            <a:ext cx="4059936" cy="365760"/>
          </a:xfrm>
        </p:spPr>
        <p:txBody>
          <a:bodyPr/>
          <a:lstStyle/>
          <a:p>
            <a:fld id="{0E4B98BD-5AA1-462E-85A8-A42F0DF75FC1}" type="datetimeFigureOut">
              <a:rPr lang="en-US" smtClean="0"/>
              <a:pPr/>
              <a:t>4/12/2018</a:t>
            </a:fld>
            <a:endParaRPr lang="en-US"/>
          </a:p>
        </p:txBody>
      </p:sp>
      <p:sp>
        <p:nvSpPr>
          <p:cNvPr id="6" name="Footer Placeholder 5"/>
          <p:cNvSpPr>
            <a:spLocks noGrp="1"/>
          </p:cNvSpPr>
          <p:nvPr>
            <p:ph type="ftr" sz="quarter" idx="11"/>
          </p:nvPr>
        </p:nvSpPr>
        <p:spPr>
          <a:xfrm>
            <a:off x="402336" y="6410848"/>
            <a:ext cx="4779264" cy="365760"/>
          </a:xfrm>
        </p:spPr>
        <p:txBody>
          <a:bodyPr/>
          <a:lstStyle/>
          <a:p>
            <a:endParaRPr lang="en-US"/>
          </a:p>
        </p:txBody>
      </p:sp>
    </p:spTree>
    <p:extLst>
      <p:ext uri="{BB962C8B-B14F-4D97-AF65-F5344CB8AC3E}">
        <p14:creationId xmlns:p14="http://schemas.microsoft.com/office/powerpoint/2010/main" val="14278367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4B98BD-5AA1-462E-85A8-A42F0DF75FC1}" type="datetimeFigureOut">
              <a:rPr lang="en-US" smtClean="0"/>
              <a:pPr/>
              <a:t>4/12/2018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Tree>
    <p:extLst>
      <p:ext uri="{BB962C8B-B14F-4D97-AF65-F5344CB8AC3E}">
        <p14:creationId xmlns:p14="http://schemas.microsoft.com/office/powerpoint/2010/main" val="2675496437"/>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8" name="Rectangle 7"/>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9" name="Rectangle 8"/>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Rectangle 9"/>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1" name="Rectangle 10"/>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2" name="Rectangle 11"/>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13" name="Straight Connector 12"/>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4" name="Oval 13"/>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5" name="Oval 14"/>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6" name="Slide Number Placeholder 5"/>
          <p:cNvSpPr>
            <a:spLocks noGrp="1"/>
          </p:cNvSpPr>
          <p:nvPr>
            <p:ph type="sldNum" sz="quarter" idx="12"/>
          </p:nvPr>
        </p:nvSpPr>
        <p:spPr>
          <a:xfrm>
            <a:off x="9221216" y="3009902"/>
            <a:ext cx="609600" cy="441325"/>
          </a:xfrm>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3" name="Vertical Text Placeholder 2"/>
          <p:cNvSpPr>
            <a:spLocks noGrp="1"/>
          </p:cNvSpPr>
          <p:nvPr>
            <p:ph type="body" orient="vert" idx="1"/>
          </p:nvPr>
        </p:nvSpPr>
        <p:spPr>
          <a:xfrm>
            <a:off x="406400" y="304800"/>
            <a:ext cx="87376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4B98BD-5AA1-462E-85A8-A42F0DF75FC1}" type="datetimeFigureOut">
              <a:rPr lang="en-US" smtClean="0"/>
              <a:pPr/>
              <a:t>4/12/2018</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9855200" y="304802"/>
            <a:ext cx="1930400" cy="5851525"/>
          </a:xfrm>
        </p:spPr>
        <p:txBody>
          <a:bodyPr vert="eaVert"/>
          <a:lstStyle/>
          <a:p>
            <a:r>
              <a:rPr kumimoji="0" lang="en-US" smtClean="0"/>
              <a:t>Click to edit Master title style</a:t>
            </a:r>
            <a:endParaRPr kumimoji="0" lang="en-US"/>
          </a:p>
        </p:txBody>
      </p:sp>
    </p:spTree>
    <p:extLst>
      <p:ext uri="{BB962C8B-B14F-4D97-AF65-F5344CB8AC3E}">
        <p14:creationId xmlns:p14="http://schemas.microsoft.com/office/powerpoint/2010/main" val="889856355"/>
      </p:ext>
    </p:extLst>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2" name="Rectangle 11"/>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9" name="Subtitle 8"/>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E4B98BD-5AA1-462E-85A8-A42F0DF75FC1}" type="datetimeFigureOut">
              <a:rPr lang="en-US" smtClean="0"/>
              <a:pPr/>
              <a:t>4/12/2018</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Rectangle 9"/>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13" name="Oval 12"/>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4" name="Oval 13"/>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29" name="Slide Number Placeholder 28"/>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8" name="Title 7"/>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3802121152"/>
      </p:ext>
    </p:extLst>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E4B98BD-5AA1-462E-85A8-A42F0DF75FC1}" type="datetimeFigureOut">
              <a:rPr lang="en-US" smtClean="0"/>
              <a:pPr/>
              <a:t>4/12/2018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5815584" y="1026373"/>
            <a:ext cx="609600" cy="441325"/>
          </a:xfrm>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8" name="Content Placeholder 7"/>
          <p:cNvSpPr>
            <a:spLocks noGrp="1"/>
          </p:cNvSpPr>
          <p:nvPr>
            <p:ph sz="quarter" idx="1"/>
          </p:nvPr>
        </p:nvSpPr>
        <p:spPr>
          <a:xfrm>
            <a:off x="402336" y="1527048"/>
            <a:ext cx="1133856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219163722"/>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2" name="Rectangle 11"/>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3" name="Text Placeholder 2"/>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4" name="Rectangle 13"/>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0E4B98BD-5AA1-462E-85A8-A42F0DF75FC1}" type="datetimeFigureOut">
              <a:rPr lang="en-US" smtClean="0"/>
              <a:pPr/>
              <a:t>4/12/2018</a:t>
            </a:fld>
            <a:endParaRPr lang="en-US"/>
          </a:p>
        </p:txBody>
      </p:sp>
      <p:sp>
        <p:nvSpPr>
          <p:cNvPr id="8" name="Straight Connector 7"/>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Oval 9"/>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1" name="Oval 10"/>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6" name="Slide Number Placeholder 5"/>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2" name="Title 1"/>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2490109679"/>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02336" y="228600"/>
            <a:ext cx="113792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7721600" y="6409944"/>
            <a:ext cx="4059936" cy="365760"/>
          </a:xfrm>
        </p:spPr>
        <p:txBody>
          <a:bodyPr/>
          <a:lstStyle/>
          <a:p>
            <a:fld id="{0E4B98BD-5AA1-462E-85A8-A42F0DF75FC1}" type="datetimeFigureOut">
              <a:rPr lang="en-US" smtClean="0"/>
              <a:pPr/>
              <a:t>4/12/2018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8" name="Straight Connector 7"/>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Content Placeholder 9"/>
          <p:cNvSpPr>
            <a:spLocks noGrp="1"/>
          </p:cNvSpPr>
          <p:nvPr>
            <p:ph sz="half" idx="1"/>
          </p:nvPr>
        </p:nvSpPr>
        <p:spPr>
          <a:xfrm>
            <a:off x="402336"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6400800"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737296120"/>
      </p:ext>
    </p:extLst>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20" name="Rectangle 19"/>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21" name="Rectangle 20"/>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22" name="Rectangle 21"/>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1" name="Rectangle 10"/>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3" name="Rectangle 12"/>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3" name="Text Placeholder 2"/>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E4B98BD-5AA1-462E-85A8-A42F0DF75FC1}" type="datetimeFigureOut">
              <a:rPr lang="en-US" smtClean="0"/>
              <a:pPr/>
              <a:t>4/12/2018</a:t>
            </a:fld>
            <a:endParaRPr lang="en-US"/>
          </a:p>
        </p:txBody>
      </p:sp>
      <p:sp>
        <p:nvSpPr>
          <p:cNvPr id="8" name="Footer Placeholder 7"/>
          <p:cNvSpPr>
            <a:spLocks noGrp="1"/>
          </p:cNvSpPr>
          <p:nvPr>
            <p:ph type="ftr" sz="quarter" idx="11"/>
          </p:nvPr>
        </p:nvSpPr>
        <p:spPr>
          <a:xfrm>
            <a:off x="406400" y="6409944"/>
            <a:ext cx="4775200" cy="365760"/>
          </a:xfrm>
        </p:spPr>
        <p:txBody>
          <a:bodyPr/>
          <a:lstStyle/>
          <a:p>
            <a:endParaRPr lang="en-US"/>
          </a:p>
        </p:txBody>
      </p:sp>
      <p:sp>
        <p:nvSpPr>
          <p:cNvPr id="15" name="Straight Connector 14"/>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24" name="Content Placeholder 23"/>
          <p:cNvSpPr>
            <a:spLocks noGrp="1"/>
          </p:cNvSpPr>
          <p:nvPr>
            <p:ph sz="quarter" idx="2"/>
          </p:nvPr>
        </p:nvSpPr>
        <p:spPr>
          <a:xfrm>
            <a:off x="402336" y="2471383"/>
            <a:ext cx="5388864"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6400800" y="2471383"/>
            <a:ext cx="53848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27" name="Oval 26"/>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9" name="Slide Number Placeholder 8"/>
          <p:cNvSpPr>
            <a:spLocks noGrp="1"/>
          </p:cNvSpPr>
          <p:nvPr>
            <p:ph type="sldNum" sz="quarter" idx="12"/>
          </p:nvPr>
        </p:nvSpPr>
        <p:spPr>
          <a:xfrm>
            <a:off x="5791200" y="1042417"/>
            <a:ext cx="609600" cy="441325"/>
          </a:xfrm>
        </p:spPr>
        <p:txBody>
          <a:bodyPr/>
          <a:lstStyle>
            <a:lvl1pPr algn="ctr">
              <a:defRPr/>
            </a:lvl1p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extLst>
      <p:ext uri="{BB962C8B-B14F-4D97-AF65-F5344CB8AC3E}">
        <p14:creationId xmlns:p14="http://schemas.microsoft.com/office/powerpoint/2010/main" val="966789983"/>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E4B98BD-5AA1-462E-85A8-A42F0DF75FC1}" type="datetimeFigureOut">
              <a:rPr lang="en-US" smtClean="0"/>
              <a:pPr/>
              <a:t>4/12/2018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791200" y="1036021"/>
            <a:ext cx="609600" cy="441325"/>
          </a:xfrm>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Tree>
    <p:extLst>
      <p:ext uri="{BB962C8B-B14F-4D97-AF65-F5344CB8AC3E}">
        <p14:creationId xmlns:p14="http://schemas.microsoft.com/office/powerpoint/2010/main" val="3867954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4/12/2018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8" name="Rectangle 7"/>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Rectangle 9"/>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9" name="Rectangle 8"/>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5" name="Rectangle 4"/>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6" name="Rectangle 5"/>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2" name="Date Placeholder 1"/>
          <p:cNvSpPr>
            <a:spLocks noGrp="1"/>
          </p:cNvSpPr>
          <p:nvPr>
            <p:ph type="dt" sz="half" idx="10"/>
          </p:nvPr>
        </p:nvSpPr>
        <p:spPr/>
        <p:txBody>
          <a:bodyPr/>
          <a:lstStyle/>
          <a:p>
            <a:fld id="{0E4B98BD-5AA1-462E-85A8-A42F0DF75FC1}" type="datetimeFigureOut">
              <a:rPr lang="en-US" smtClean="0"/>
              <a:pPr/>
              <a:t>4/12/2018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5689600" y="6324600"/>
            <a:ext cx="812800" cy="441324"/>
          </a:xfrm>
        </p:spPr>
        <p:txBody>
          <a:bodyPr/>
          <a:lstStyle>
            <a:lvl1pPr>
              <a:defRPr>
                <a:solidFill>
                  <a:srgbClr val="FFFFFF"/>
                </a:solidFill>
              </a:defRPr>
            </a:lvl1pPr>
          </a:lstStyle>
          <a:p>
            <a:fld id="{3C1A5A5E-1803-4819-ACEF-BE7D234CB48E}" type="slidenum">
              <a:rPr lang="en-US" smtClean="0"/>
              <a:pPr/>
              <a:t>‹#›</a:t>
            </a:fld>
            <a:endParaRPr lang="en-US"/>
          </a:p>
        </p:txBody>
      </p:sp>
    </p:spTree>
    <p:extLst>
      <p:ext uri="{BB962C8B-B14F-4D97-AF65-F5344CB8AC3E}">
        <p14:creationId xmlns:p14="http://schemas.microsoft.com/office/powerpoint/2010/main" val="295126890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3" name="Rectangle 12"/>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2" name="Title 1"/>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9" name="Straight Connector 8"/>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20" name="Content Placeholder 19"/>
          <p:cNvSpPr>
            <a:spLocks noGrp="1"/>
          </p:cNvSpPr>
          <p:nvPr>
            <p:ph sz="quarter" idx="1"/>
          </p:nvPr>
        </p:nvSpPr>
        <p:spPr>
          <a:xfrm>
            <a:off x="4165600" y="685800"/>
            <a:ext cx="75184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1" name="Oval 10"/>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7" name="Slide Number Placeholder 6"/>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21" name="Rectangle 20"/>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5" name="Date Placeholder 4"/>
          <p:cNvSpPr>
            <a:spLocks noGrp="1"/>
          </p:cNvSpPr>
          <p:nvPr>
            <p:ph type="dt" sz="half" idx="10"/>
          </p:nvPr>
        </p:nvSpPr>
        <p:spPr/>
        <p:txBody>
          <a:bodyPr/>
          <a:lstStyle/>
          <a:p>
            <a:fld id="{0E4B98BD-5AA1-462E-85A8-A42F0DF75FC1}" type="datetimeFigureOut">
              <a:rPr lang="en-US" smtClean="0"/>
              <a:pPr/>
              <a:t>4/12/2018</a:t>
            </a:fld>
            <a:endParaRPr lang="en-US"/>
          </a:p>
        </p:txBody>
      </p:sp>
      <p:sp>
        <p:nvSpPr>
          <p:cNvPr id="6" name="Footer Placeholder 5"/>
          <p:cNvSpPr>
            <a:spLocks noGrp="1"/>
          </p:cNvSpPr>
          <p:nvPr>
            <p:ph type="ftr" sz="quarter" idx="11"/>
          </p:nvPr>
        </p:nvSpPr>
        <p:spPr>
          <a:xfrm>
            <a:off x="402336" y="6410848"/>
            <a:ext cx="4511040" cy="365760"/>
          </a:xfrm>
        </p:spPr>
        <p:txBody>
          <a:bodyPr/>
          <a:lstStyle/>
          <a:p>
            <a:endParaRPr lang="en-US"/>
          </a:p>
        </p:txBody>
      </p:sp>
    </p:spTree>
    <p:extLst>
      <p:ext uri="{BB962C8B-B14F-4D97-AF65-F5344CB8AC3E}">
        <p14:creationId xmlns:p14="http://schemas.microsoft.com/office/powerpoint/2010/main" val="2408114732"/>
      </p:ext>
    </p:extLst>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7" name="Rectangle 16"/>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20" name="Rectangle 19"/>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8" name="Rectangle 7"/>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5" name="Rectangle 14"/>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12" name="Oval 11"/>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3" name="Oval 12"/>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7" name="Slide Number Placeholder 6"/>
          <p:cNvSpPr>
            <a:spLocks noGrp="1"/>
          </p:cNvSpPr>
          <p:nvPr>
            <p:ph type="sldNum" sz="quarter" idx="12"/>
          </p:nvPr>
        </p:nvSpPr>
        <p:spPr>
          <a:xfrm>
            <a:off x="1828800" y="312739"/>
            <a:ext cx="609600" cy="441325"/>
          </a:xfrm>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2" name="Title 1"/>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00500" y="609600"/>
            <a:ext cx="78232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5" name="Date Placeholder 4"/>
          <p:cNvSpPr>
            <a:spLocks noGrp="1"/>
          </p:cNvSpPr>
          <p:nvPr>
            <p:ph type="dt" sz="half" idx="10"/>
          </p:nvPr>
        </p:nvSpPr>
        <p:spPr>
          <a:xfrm>
            <a:off x="7717536" y="6404984"/>
            <a:ext cx="4059936" cy="365760"/>
          </a:xfrm>
        </p:spPr>
        <p:txBody>
          <a:bodyPr/>
          <a:lstStyle/>
          <a:p>
            <a:fld id="{0E4B98BD-5AA1-462E-85A8-A42F0DF75FC1}" type="datetimeFigureOut">
              <a:rPr lang="en-US" smtClean="0"/>
              <a:pPr/>
              <a:t>4/12/2018</a:t>
            </a:fld>
            <a:endParaRPr lang="en-US"/>
          </a:p>
        </p:txBody>
      </p:sp>
      <p:sp>
        <p:nvSpPr>
          <p:cNvPr id="6" name="Footer Placeholder 5"/>
          <p:cNvSpPr>
            <a:spLocks noGrp="1"/>
          </p:cNvSpPr>
          <p:nvPr>
            <p:ph type="ftr" sz="quarter" idx="11"/>
          </p:nvPr>
        </p:nvSpPr>
        <p:spPr>
          <a:xfrm>
            <a:off x="402336" y="6410848"/>
            <a:ext cx="4779264" cy="365760"/>
          </a:xfrm>
        </p:spPr>
        <p:txBody>
          <a:bodyPr/>
          <a:lstStyle/>
          <a:p>
            <a:endParaRPr lang="en-US"/>
          </a:p>
        </p:txBody>
      </p:sp>
    </p:spTree>
    <p:extLst>
      <p:ext uri="{BB962C8B-B14F-4D97-AF65-F5344CB8AC3E}">
        <p14:creationId xmlns:p14="http://schemas.microsoft.com/office/powerpoint/2010/main" val="137322094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4B98BD-5AA1-462E-85A8-A42F0DF75FC1}" type="datetimeFigureOut">
              <a:rPr lang="en-US" smtClean="0"/>
              <a:pPr/>
              <a:t>4/12/2018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Tree>
    <p:extLst>
      <p:ext uri="{BB962C8B-B14F-4D97-AF65-F5344CB8AC3E}">
        <p14:creationId xmlns:p14="http://schemas.microsoft.com/office/powerpoint/2010/main" val="3624226465"/>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8" name="Rectangle 7"/>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9" name="Rectangle 8"/>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Rectangle 9"/>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1" name="Rectangle 10"/>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2" name="Rectangle 11"/>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13" name="Straight Connector 12"/>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4" name="Oval 13"/>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5" name="Oval 14"/>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6" name="Slide Number Placeholder 5"/>
          <p:cNvSpPr>
            <a:spLocks noGrp="1"/>
          </p:cNvSpPr>
          <p:nvPr>
            <p:ph type="sldNum" sz="quarter" idx="12"/>
          </p:nvPr>
        </p:nvSpPr>
        <p:spPr>
          <a:xfrm>
            <a:off x="9221216" y="3009902"/>
            <a:ext cx="609600" cy="441325"/>
          </a:xfrm>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3" name="Vertical Text Placeholder 2"/>
          <p:cNvSpPr>
            <a:spLocks noGrp="1"/>
          </p:cNvSpPr>
          <p:nvPr>
            <p:ph type="body" orient="vert" idx="1"/>
          </p:nvPr>
        </p:nvSpPr>
        <p:spPr>
          <a:xfrm>
            <a:off x="406400" y="304800"/>
            <a:ext cx="87376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4B98BD-5AA1-462E-85A8-A42F0DF75FC1}" type="datetimeFigureOut">
              <a:rPr lang="en-US" smtClean="0"/>
              <a:pPr/>
              <a:t>4/12/2018</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9855200" y="304802"/>
            <a:ext cx="1930400" cy="5851525"/>
          </a:xfrm>
        </p:spPr>
        <p:txBody>
          <a:bodyPr vert="eaVert"/>
          <a:lstStyle/>
          <a:p>
            <a:r>
              <a:rPr kumimoji="0" lang="en-US" smtClean="0"/>
              <a:t>Click to edit Master title style</a:t>
            </a:r>
            <a:endParaRPr kumimoji="0" lang="en-US"/>
          </a:p>
        </p:txBody>
      </p:sp>
    </p:spTree>
    <p:extLst>
      <p:ext uri="{BB962C8B-B14F-4D97-AF65-F5344CB8AC3E}">
        <p14:creationId xmlns:p14="http://schemas.microsoft.com/office/powerpoint/2010/main" val="3845033703"/>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2" name="Rectangle 11"/>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9" name="Subtitle 8"/>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E4B98BD-5AA1-462E-85A8-A42F0DF75FC1}" type="datetimeFigureOut">
              <a:rPr lang="en-US" smtClean="0"/>
              <a:pPr/>
              <a:t>4/12/2018</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Rectangle 9"/>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13" name="Oval 12"/>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4" name="Oval 13"/>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29" name="Slide Number Placeholder 28"/>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8" name="Title 7"/>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4107084694"/>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E4B98BD-5AA1-462E-85A8-A42F0DF75FC1}" type="datetimeFigureOut">
              <a:rPr lang="en-US" smtClean="0"/>
              <a:pPr/>
              <a:t>4/12/2018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5815584" y="1026373"/>
            <a:ext cx="609600" cy="441325"/>
          </a:xfrm>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8" name="Content Placeholder 7"/>
          <p:cNvSpPr>
            <a:spLocks noGrp="1"/>
          </p:cNvSpPr>
          <p:nvPr>
            <p:ph sz="quarter" idx="1"/>
          </p:nvPr>
        </p:nvSpPr>
        <p:spPr>
          <a:xfrm>
            <a:off x="402336" y="1527048"/>
            <a:ext cx="1133856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165275205"/>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2" name="Rectangle 11"/>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3" name="Text Placeholder 2"/>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4" name="Rectangle 13"/>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0E4B98BD-5AA1-462E-85A8-A42F0DF75FC1}" type="datetimeFigureOut">
              <a:rPr lang="en-US" smtClean="0"/>
              <a:pPr/>
              <a:t>4/12/2018</a:t>
            </a:fld>
            <a:endParaRPr lang="en-US"/>
          </a:p>
        </p:txBody>
      </p:sp>
      <p:sp>
        <p:nvSpPr>
          <p:cNvPr id="8" name="Straight Connector 7"/>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Oval 9"/>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1" name="Oval 10"/>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6" name="Slide Number Placeholder 5"/>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2" name="Title 1"/>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4024745843"/>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02336" y="228600"/>
            <a:ext cx="113792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7721600" y="6409944"/>
            <a:ext cx="4059936" cy="365760"/>
          </a:xfrm>
        </p:spPr>
        <p:txBody>
          <a:bodyPr/>
          <a:lstStyle/>
          <a:p>
            <a:fld id="{0E4B98BD-5AA1-462E-85A8-A42F0DF75FC1}" type="datetimeFigureOut">
              <a:rPr lang="en-US" smtClean="0"/>
              <a:pPr/>
              <a:t>4/12/2018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8" name="Straight Connector 7"/>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Content Placeholder 9"/>
          <p:cNvSpPr>
            <a:spLocks noGrp="1"/>
          </p:cNvSpPr>
          <p:nvPr>
            <p:ph sz="half" idx="1"/>
          </p:nvPr>
        </p:nvSpPr>
        <p:spPr>
          <a:xfrm>
            <a:off x="402336"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6400800"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4156446107"/>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20" name="Rectangle 19"/>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21" name="Rectangle 20"/>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22" name="Rectangle 21"/>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1" name="Rectangle 10"/>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3" name="Rectangle 12"/>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3" name="Text Placeholder 2"/>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E4B98BD-5AA1-462E-85A8-A42F0DF75FC1}" type="datetimeFigureOut">
              <a:rPr lang="en-US" smtClean="0"/>
              <a:pPr/>
              <a:t>4/12/2018</a:t>
            </a:fld>
            <a:endParaRPr lang="en-US"/>
          </a:p>
        </p:txBody>
      </p:sp>
      <p:sp>
        <p:nvSpPr>
          <p:cNvPr id="8" name="Footer Placeholder 7"/>
          <p:cNvSpPr>
            <a:spLocks noGrp="1"/>
          </p:cNvSpPr>
          <p:nvPr>
            <p:ph type="ftr" sz="quarter" idx="11"/>
          </p:nvPr>
        </p:nvSpPr>
        <p:spPr>
          <a:xfrm>
            <a:off x="406400" y="6409944"/>
            <a:ext cx="4775200" cy="365760"/>
          </a:xfrm>
        </p:spPr>
        <p:txBody>
          <a:bodyPr/>
          <a:lstStyle/>
          <a:p>
            <a:endParaRPr lang="en-US"/>
          </a:p>
        </p:txBody>
      </p:sp>
      <p:sp>
        <p:nvSpPr>
          <p:cNvPr id="15" name="Straight Connector 14"/>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24" name="Content Placeholder 23"/>
          <p:cNvSpPr>
            <a:spLocks noGrp="1"/>
          </p:cNvSpPr>
          <p:nvPr>
            <p:ph sz="quarter" idx="2"/>
          </p:nvPr>
        </p:nvSpPr>
        <p:spPr>
          <a:xfrm>
            <a:off x="402336" y="2471383"/>
            <a:ext cx="5388864"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6400800" y="2471383"/>
            <a:ext cx="53848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27" name="Oval 26"/>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9" name="Slide Number Placeholder 8"/>
          <p:cNvSpPr>
            <a:spLocks noGrp="1"/>
          </p:cNvSpPr>
          <p:nvPr>
            <p:ph type="sldNum" sz="quarter" idx="12"/>
          </p:nvPr>
        </p:nvSpPr>
        <p:spPr>
          <a:xfrm>
            <a:off x="5791200" y="1042417"/>
            <a:ext cx="609600" cy="441325"/>
          </a:xfrm>
        </p:spPr>
        <p:txBody>
          <a:bodyPr/>
          <a:lstStyle>
            <a:lvl1pPr algn="ctr">
              <a:defRPr/>
            </a:lvl1p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extLst>
      <p:ext uri="{BB962C8B-B14F-4D97-AF65-F5344CB8AC3E}">
        <p14:creationId xmlns:p14="http://schemas.microsoft.com/office/powerpoint/2010/main" val="298667672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4/12/2018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E4B98BD-5AA1-462E-85A8-A42F0DF75FC1}" type="datetimeFigureOut">
              <a:rPr lang="en-US" smtClean="0"/>
              <a:pPr/>
              <a:t>4/12/2018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791200" y="1036021"/>
            <a:ext cx="609600" cy="441325"/>
          </a:xfrm>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Tree>
    <p:extLst>
      <p:ext uri="{BB962C8B-B14F-4D97-AF65-F5344CB8AC3E}">
        <p14:creationId xmlns:p14="http://schemas.microsoft.com/office/powerpoint/2010/main" val="399853264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8" name="Rectangle 7"/>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Rectangle 9"/>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9" name="Rectangle 8"/>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5" name="Rectangle 4"/>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6" name="Rectangle 5"/>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2" name="Date Placeholder 1"/>
          <p:cNvSpPr>
            <a:spLocks noGrp="1"/>
          </p:cNvSpPr>
          <p:nvPr>
            <p:ph type="dt" sz="half" idx="10"/>
          </p:nvPr>
        </p:nvSpPr>
        <p:spPr/>
        <p:txBody>
          <a:bodyPr/>
          <a:lstStyle/>
          <a:p>
            <a:fld id="{0E4B98BD-5AA1-462E-85A8-A42F0DF75FC1}" type="datetimeFigureOut">
              <a:rPr lang="en-US" smtClean="0"/>
              <a:pPr/>
              <a:t>4/12/2018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5689600" y="6324600"/>
            <a:ext cx="812800" cy="441324"/>
          </a:xfrm>
        </p:spPr>
        <p:txBody>
          <a:bodyPr/>
          <a:lstStyle>
            <a:lvl1pPr>
              <a:defRPr>
                <a:solidFill>
                  <a:srgbClr val="FFFFFF"/>
                </a:solidFill>
              </a:defRPr>
            </a:lvl1pPr>
          </a:lstStyle>
          <a:p>
            <a:fld id="{3C1A5A5E-1803-4819-ACEF-BE7D234CB48E}" type="slidenum">
              <a:rPr lang="en-US" smtClean="0"/>
              <a:pPr/>
              <a:t>‹#›</a:t>
            </a:fld>
            <a:endParaRPr lang="en-US"/>
          </a:p>
        </p:txBody>
      </p:sp>
    </p:spTree>
    <p:extLst>
      <p:ext uri="{BB962C8B-B14F-4D97-AF65-F5344CB8AC3E}">
        <p14:creationId xmlns:p14="http://schemas.microsoft.com/office/powerpoint/2010/main" val="72377858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3" name="Rectangle 12"/>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2" name="Title 1"/>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9" name="Straight Connector 8"/>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20" name="Content Placeholder 19"/>
          <p:cNvSpPr>
            <a:spLocks noGrp="1"/>
          </p:cNvSpPr>
          <p:nvPr>
            <p:ph sz="quarter" idx="1"/>
          </p:nvPr>
        </p:nvSpPr>
        <p:spPr>
          <a:xfrm>
            <a:off x="4165600" y="685800"/>
            <a:ext cx="75184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1" name="Oval 10"/>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7" name="Slide Number Placeholder 6"/>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21" name="Rectangle 20"/>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5" name="Date Placeholder 4"/>
          <p:cNvSpPr>
            <a:spLocks noGrp="1"/>
          </p:cNvSpPr>
          <p:nvPr>
            <p:ph type="dt" sz="half" idx="10"/>
          </p:nvPr>
        </p:nvSpPr>
        <p:spPr/>
        <p:txBody>
          <a:bodyPr/>
          <a:lstStyle/>
          <a:p>
            <a:fld id="{0E4B98BD-5AA1-462E-85A8-A42F0DF75FC1}" type="datetimeFigureOut">
              <a:rPr lang="en-US" smtClean="0"/>
              <a:pPr/>
              <a:t>4/12/2018</a:t>
            </a:fld>
            <a:endParaRPr lang="en-US"/>
          </a:p>
        </p:txBody>
      </p:sp>
      <p:sp>
        <p:nvSpPr>
          <p:cNvPr id="6" name="Footer Placeholder 5"/>
          <p:cNvSpPr>
            <a:spLocks noGrp="1"/>
          </p:cNvSpPr>
          <p:nvPr>
            <p:ph type="ftr" sz="quarter" idx="11"/>
          </p:nvPr>
        </p:nvSpPr>
        <p:spPr>
          <a:xfrm>
            <a:off x="402336" y="6410848"/>
            <a:ext cx="4511040" cy="365760"/>
          </a:xfrm>
        </p:spPr>
        <p:txBody>
          <a:bodyPr/>
          <a:lstStyle/>
          <a:p>
            <a:endParaRPr lang="en-US"/>
          </a:p>
        </p:txBody>
      </p:sp>
    </p:spTree>
    <p:extLst>
      <p:ext uri="{BB962C8B-B14F-4D97-AF65-F5344CB8AC3E}">
        <p14:creationId xmlns:p14="http://schemas.microsoft.com/office/powerpoint/2010/main" val="1485368987"/>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7" name="Rectangle 16"/>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20" name="Rectangle 19"/>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8" name="Rectangle 7"/>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5" name="Rectangle 14"/>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12" name="Oval 11"/>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3" name="Oval 12"/>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7" name="Slide Number Placeholder 6"/>
          <p:cNvSpPr>
            <a:spLocks noGrp="1"/>
          </p:cNvSpPr>
          <p:nvPr>
            <p:ph type="sldNum" sz="quarter" idx="12"/>
          </p:nvPr>
        </p:nvSpPr>
        <p:spPr>
          <a:xfrm>
            <a:off x="1828800" y="312739"/>
            <a:ext cx="609600" cy="441325"/>
          </a:xfrm>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2" name="Title 1"/>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00500" y="609600"/>
            <a:ext cx="78232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5" name="Date Placeholder 4"/>
          <p:cNvSpPr>
            <a:spLocks noGrp="1"/>
          </p:cNvSpPr>
          <p:nvPr>
            <p:ph type="dt" sz="half" idx="10"/>
          </p:nvPr>
        </p:nvSpPr>
        <p:spPr>
          <a:xfrm>
            <a:off x="7717536" y="6404984"/>
            <a:ext cx="4059936" cy="365760"/>
          </a:xfrm>
        </p:spPr>
        <p:txBody>
          <a:bodyPr/>
          <a:lstStyle/>
          <a:p>
            <a:fld id="{0E4B98BD-5AA1-462E-85A8-A42F0DF75FC1}" type="datetimeFigureOut">
              <a:rPr lang="en-US" smtClean="0"/>
              <a:pPr/>
              <a:t>4/12/2018</a:t>
            </a:fld>
            <a:endParaRPr lang="en-US"/>
          </a:p>
        </p:txBody>
      </p:sp>
      <p:sp>
        <p:nvSpPr>
          <p:cNvPr id="6" name="Footer Placeholder 5"/>
          <p:cNvSpPr>
            <a:spLocks noGrp="1"/>
          </p:cNvSpPr>
          <p:nvPr>
            <p:ph type="ftr" sz="quarter" idx="11"/>
          </p:nvPr>
        </p:nvSpPr>
        <p:spPr>
          <a:xfrm>
            <a:off x="402336" y="6410848"/>
            <a:ext cx="4779264" cy="365760"/>
          </a:xfrm>
        </p:spPr>
        <p:txBody>
          <a:bodyPr/>
          <a:lstStyle/>
          <a:p>
            <a:endParaRPr lang="en-US"/>
          </a:p>
        </p:txBody>
      </p:sp>
    </p:spTree>
    <p:extLst>
      <p:ext uri="{BB962C8B-B14F-4D97-AF65-F5344CB8AC3E}">
        <p14:creationId xmlns:p14="http://schemas.microsoft.com/office/powerpoint/2010/main" val="17723499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4B98BD-5AA1-462E-85A8-A42F0DF75FC1}" type="datetimeFigureOut">
              <a:rPr lang="en-US" smtClean="0"/>
              <a:pPr/>
              <a:t>4/12/2018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Tree>
    <p:extLst>
      <p:ext uri="{BB962C8B-B14F-4D97-AF65-F5344CB8AC3E}">
        <p14:creationId xmlns:p14="http://schemas.microsoft.com/office/powerpoint/2010/main" val="3439118267"/>
      </p:ext>
    </p:extLst>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8" name="Rectangle 7"/>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9" name="Rectangle 8"/>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0" name="Rectangle 9"/>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1" name="Rectangle 10"/>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2" name="Rectangle 11"/>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13" name="Straight Connector 12"/>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4" name="Oval 13"/>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5" name="Oval 14"/>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6" name="Slide Number Placeholder 5"/>
          <p:cNvSpPr>
            <a:spLocks noGrp="1"/>
          </p:cNvSpPr>
          <p:nvPr>
            <p:ph type="sldNum" sz="quarter" idx="12"/>
          </p:nvPr>
        </p:nvSpPr>
        <p:spPr>
          <a:xfrm>
            <a:off x="9221216" y="3009902"/>
            <a:ext cx="609600" cy="441325"/>
          </a:xfrm>
        </p:spPr>
        <p:txBody>
          <a:bodyPr/>
          <a:lstStyle/>
          <a:p>
            <a:fld id="{3C1A5A5E-1803-4819-ACEF-BE7D234CB48E}" type="slidenum">
              <a:rPr lang="en-US" smtClean="0">
                <a:solidFill>
                  <a:srgbClr val="8CADAE">
                    <a:shade val="75000"/>
                  </a:srgbClr>
                </a:solidFill>
              </a:rPr>
              <a:pPr/>
              <a:t>‹#›</a:t>
            </a:fld>
            <a:endParaRPr lang="en-US">
              <a:solidFill>
                <a:srgbClr val="8CADAE">
                  <a:shade val="75000"/>
                </a:srgbClr>
              </a:solidFill>
            </a:endParaRPr>
          </a:p>
        </p:txBody>
      </p:sp>
      <p:sp>
        <p:nvSpPr>
          <p:cNvPr id="3" name="Vertical Text Placeholder 2"/>
          <p:cNvSpPr>
            <a:spLocks noGrp="1"/>
          </p:cNvSpPr>
          <p:nvPr>
            <p:ph type="body" orient="vert" idx="1"/>
          </p:nvPr>
        </p:nvSpPr>
        <p:spPr>
          <a:xfrm>
            <a:off x="406400" y="304800"/>
            <a:ext cx="87376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4B98BD-5AA1-462E-85A8-A42F0DF75FC1}" type="datetimeFigureOut">
              <a:rPr lang="en-US" smtClean="0"/>
              <a:pPr/>
              <a:t>4/12/2018</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9855200" y="304802"/>
            <a:ext cx="1930400" cy="5851525"/>
          </a:xfrm>
        </p:spPr>
        <p:txBody>
          <a:bodyPr vert="eaVert"/>
          <a:lstStyle/>
          <a:p>
            <a:r>
              <a:rPr kumimoji="0" lang="en-US" smtClean="0"/>
              <a:t>Click to edit Master title style</a:t>
            </a:r>
            <a:endParaRPr kumimoji="0" lang="en-US"/>
          </a:p>
        </p:txBody>
      </p:sp>
    </p:spTree>
    <p:extLst>
      <p:ext uri="{BB962C8B-B14F-4D97-AF65-F5344CB8AC3E}">
        <p14:creationId xmlns:p14="http://schemas.microsoft.com/office/powerpoint/2010/main" val="4128702480"/>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4/12/2018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4/12/2018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4/12/2018</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4/12/2018</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4/12/2018</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9" name="Rectangle 8"/>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4" name="Date Placeholder 13"/>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pPr defTabSz="914400"/>
            <a:fld id="{0E4B98BD-5AA1-462E-85A8-A42F0DF75FC1}" type="datetimeFigureOut">
              <a:rPr lang="en-US" smtClean="0"/>
              <a:pPr defTabSz="914400"/>
              <a:t>4/12/2018</a:t>
            </a:fld>
            <a:endParaRPr lang="en-US"/>
          </a:p>
        </p:txBody>
      </p:sp>
      <p:sp>
        <p:nvSpPr>
          <p:cNvPr id="3" name="Footer Placeholder 2"/>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pPr defTabSz="914400"/>
            <a:endParaRPr lang="en-US"/>
          </a:p>
        </p:txBody>
      </p:sp>
      <p:sp>
        <p:nvSpPr>
          <p:cNvPr id="8" name="Rectangle 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10" name="Straight Connector 9"/>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2" name="Oval 11"/>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5" name="Oval 14"/>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23" name="Slide Number Placeholder 22"/>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defTabSz="914400"/>
            <a:fld id="{3C1A5A5E-1803-4819-ACEF-BE7D234CB48E}" type="slidenum">
              <a:rPr lang="en-US" smtClean="0">
                <a:solidFill>
                  <a:srgbClr val="8CADAE">
                    <a:shade val="75000"/>
                  </a:srgbClr>
                </a:solidFill>
              </a:rPr>
              <a:pPr defTabSz="914400"/>
              <a:t>‹#›</a:t>
            </a:fld>
            <a:endParaRPr lang="en-US">
              <a:solidFill>
                <a:srgbClr val="8CADAE">
                  <a:shade val="75000"/>
                </a:srgbClr>
              </a:solidFill>
            </a:endParaRPr>
          </a:p>
        </p:txBody>
      </p:sp>
      <p:sp>
        <p:nvSpPr>
          <p:cNvPr id="22" name="Title Placeholder 21"/>
          <p:cNvSpPr>
            <a:spLocks noGrp="1"/>
          </p:cNvSpPr>
          <p:nvPr>
            <p:ph type="title"/>
          </p:nvPr>
        </p:nvSpPr>
        <p:spPr>
          <a:xfrm>
            <a:off x="402336" y="228600"/>
            <a:ext cx="113792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extLst>
      <p:ext uri="{BB962C8B-B14F-4D97-AF65-F5344CB8AC3E}">
        <p14:creationId xmlns:p14="http://schemas.microsoft.com/office/powerpoint/2010/main" val="1631470134"/>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9" name="Rectangle 8"/>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4" name="Date Placeholder 13"/>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pPr defTabSz="914400"/>
            <a:fld id="{0E4B98BD-5AA1-462E-85A8-A42F0DF75FC1}" type="datetimeFigureOut">
              <a:rPr lang="en-US" smtClean="0"/>
              <a:pPr defTabSz="914400"/>
              <a:t>4/12/2018</a:t>
            </a:fld>
            <a:endParaRPr lang="en-US"/>
          </a:p>
        </p:txBody>
      </p:sp>
      <p:sp>
        <p:nvSpPr>
          <p:cNvPr id="3" name="Footer Placeholder 2"/>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pPr defTabSz="914400"/>
            <a:endParaRPr lang="en-US"/>
          </a:p>
        </p:txBody>
      </p:sp>
      <p:sp>
        <p:nvSpPr>
          <p:cNvPr id="8" name="Rectangle 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10" name="Straight Connector 9"/>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2" name="Oval 11"/>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5" name="Oval 14"/>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23" name="Slide Number Placeholder 22"/>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defTabSz="914400"/>
            <a:fld id="{3C1A5A5E-1803-4819-ACEF-BE7D234CB48E}" type="slidenum">
              <a:rPr lang="en-US" smtClean="0">
                <a:solidFill>
                  <a:srgbClr val="8CADAE">
                    <a:shade val="75000"/>
                  </a:srgbClr>
                </a:solidFill>
              </a:rPr>
              <a:pPr defTabSz="914400"/>
              <a:t>‹#›</a:t>
            </a:fld>
            <a:endParaRPr lang="en-US">
              <a:solidFill>
                <a:srgbClr val="8CADAE">
                  <a:shade val="75000"/>
                </a:srgbClr>
              </a:solidFill>
            </a:endParaRPr>
          </a:p>
        </p:txBody>
      </p:sp>
      <p:sp>
        <p:nvSpPr>
          <p:cNvPr id="22" name="Title Placeholder 21"/>
          <p:cNvSpPr>
            <a:spLocks noGrp="1"/>
          </p:cNvSpPr>
          <p:nvPr>
            <p:ph type="title"/>
          </p:nvPr>
        </p:nvSpPr>
        <p:spPr>
          <a:xfrm>
            <a:off x="402336" y="228600"/>
            <a:ext cx="113792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extLst>
      <p:ext uri="{BB962C8B-B14F-4D97-AF65-F5344CB8AC3E}">
        <p14:creationId xmlns:p14="http://schemas.microsoft.com/office/powerpoint/2010/main" val="2127900346"/>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9" name="Rectangle 8"/>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4" name="Date Placeholder 13"/>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pPr defTabSz="914400"/>
            <a:fld id="{0E4B98BD-5AA1-462E-85A8-A42F0DF75FC1}" type="datetimeFigureOut">
              <a:rPr lang="en-US" smtClean="0"/>
              <a:pPr defTabSz="914400"/>
              <a:t>4/12/2018</a:t>
            </a:fld>
            <a:endParaRPr lang="en-US"/>
          </a:p>
        </p:txBody>
      </p:sp>
      <p:sp>
        <p:nvSpPr>
          <p:cNvPr id="3" name="Footer Placeholder 2"/>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pPr defTabSz="914400"/>
            <a:endParaRPr lang="en-US"/>
          </a:p>
        </p:txBody>
      </p:sp>
      <p:sp>
        <p:nvSpPr>
          <p:cNvPr id="8" name="Rectangle 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10" name="Straight Connector 9"/>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2" name="Oval 11"/>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5" name="Oval 14"/>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23" name="Slide Number Placeholder 22"/>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defTabSz="914400"/>
            <a:fld id="{3C1A5A5E-1803-4819-ACEF-BE7D234CB48E}" type="slidenum">
              <a:rPr lang="en-US" smtClean="0">
                <a:solidFill>
                  <a:srgbClr val="8CADAE">
                    <a:shade val="75000"/>
                  </a:srgbClr>
                </a:solidFill>
              </a:rPr>
              <a:pPr defTabSz="914400"/>
              <a:t>‹#›</a:t>
            </a:fld>
            <a:endParaRPr lang="en-US">
              <a:solidFill>
                <a:srgbClr val="8CADAE">
                  <a:shade val="75000"/>
                </a:srgbClr>
              </a:solidFill>
            </a:endParaRPr>
          </a:p>
        </p:txBody>
      </p:sp>
      <p:sp>
        <p:nvSpPr>
          <p:cNvPr id="22" name="Title Placeholder 21"/>
          <p:cNvSpPr>
            <a:spLocks noGrp="1"/>
          </p:cNvSpPr>
          <p:nvPr>
            <p:ph type="title"/>
          </p:nvPr>
        </p:nvSpPr>
        <p:spPr>
          <a:xfrm>
            <a:off x="402336" y="228600"/>
            <a:ext cx="113792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extLst>
      <p:ext uri="{BB962C8B-B14F-4D97-AF65-F5344CB8AC3E}">
        <p14:creationId xmlns:p14="http://schemas.microsoft.com/office/powerpoint/2010/main" val="1109194162"/>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6" name="Rectangle 15"/>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9" name="Rectangle 18"/>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9" name="Rectangle 8"/>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4" name="Date Placeholder 13"/>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pPr defTabSz="914400"/>
            <a:fld id="{0E4B98BD-5AA1-462E-85A8-A42F0DF75FC1}" type="datetimeFigureOut">
              <a:rPr lang="en-US" smtClean="0"/>
              <a:pPr defTabSz="914400"/>
              <a:t>4/12/2018</a:t>
            </a:fld>
            <a:endParaRPr lang="en-US"/>
          </a:p>
        </p:txBody>
      </p:sp>
      <p:sp>
        <p:nvSpPr>
          <p:cNvPr id="3" name="Footer Placeholder 2"/>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pPr defTabSz="914400"/>
            <a:endParaRPr lang="en-US"/>
          </a:p>
        </p:txBody>
      </p:sp>
      <p:sp>
        <p:nvSpPr>
          <p:cNvPr id="8" name="Rectangle 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defTabSz="914400"/>
            <a:endParaRPr lang="en-US" sz="1800" dirty="0">
              <a:solidFill>
                <a:prstClr val="black"/>
              </a:solidFill>
            </a:endParaRPr>
          </a:p>
        </p:txBody>
      </p:sp>
      <p:sp>
        <p:nvSpPr>
          <p:cNvPr id="10" name="Straight Connector 9"/>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defTabSz="914400"/>
            <a:endParaRPr lang="en-US" sz="1800">
              <a:solidFill>
                <a:prstClr val="black"/>
              </a:solidFill>
            </a:endParaRPr>
          </a:p>
        </p:txBody>
      </p:sp>
      <p:sp>
        <p:nvSpPr>
          <p:cNvPr id="12" name="Oval 11"/>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15" name="Oval 14"/>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sz="1800">
              <a:solidFill>
                <a:prstClr val="white"/>
              </a:solidFill>
            </a:endParaRPr>
          </a:p>
        </p:txBody>
      </p:sp>
      <p:sp>
        <p:nvSpPr>
          <p:cNvPr id="23" name="Slide Number Placeholder 22"/>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defTabSz="914400"/>
            <a:fld id="{3C1A5A5E-1803-4819-ACEF-BE7D234CB48E}" type="slidenum">
              <a:rPr lang="en-US" smtClean="0">
                <a:solidFill>
                  <a:srgbClr val="8CADAE">
                    <a:shade val="75000"/>
                  </a:srgbClr>
                </a:solidFill>
              </a:rPr>
              <a:pPr defTabSz="914400"/>
              <a:t>‹#›</a:t>
            </a:fld>
            <a:endParaRPr lang="en-US">
              <a:solidFill>
                <a:srgbClr val="8CADAE">
                  <a:shade val="75000"/>
                </a:srgbClr>
              </a:solidFill>
            </a:endParaRPr>
          </a:p>
        </p:txBody>
      </p:sp>
      <p:sp>
        <p:nvSpPr>
          <p:cNvPr id="22" name="Title Placeholder 21"/>
          <p:cNvSpPr>
            <a:spLocks noGrp="1"/>
          </p:cNvSpPr>
          <p:nvPr>
            <p:ph type="title"/>
          </p:nvPr>
        </p:nvSpPr>
        <p:spPr>
          <a:xfrm>
            <a:off x="402336" y="228600"/>
            <a:ext cx="113792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extLst>
      <p:ext uri="{BB962C8B-B14F-4D97-AF65-F5344CB8AC3E}">
        <p14:creationId xmlns:p14="http://schemas.microsoft.com/office/powerpoint/2010/main" val="2718431963"/>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1.wav"/><Relationship Id="rId1" Type="http://schemas.openxmlformats.org/officeDocument/2006/relationships/slideLayout" Target="../slideLayouts/slideLayout17.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audio" Target="../media/audio1.wav"/><Relationship Id="rId1" Type="http://schemas.openxmlformats.org/officeDocument/2006/relationships/slideLayout" Target="../slideLayouts/slideLayout2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1.xml"/></Relationships>
</file>

<file path=ppt/slides/_rels/slide17.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Plasmodium vivax</a:t>
            </a:r>
            <a:endParaRPr lang="en-US" dirty="0"/>
          </a:p>
        </p:txBody>
      </p:sp>
      <p:sp>
        <p:nvSpPr>
          <p:cNvPr id="3" name="Subtitle 2"/>
          <p:cNvSpPr>
            <a:spLocks noGrp="1"/>
          </p:cNvSpPr>
          <p:nvPr>
            <p:ph type="subTitle" idx="1"/>
          </p:nvPr>
        </p:nvSpPr>
        <p:spPr/>
        <p:txBody>
          <a:bodyPr/>
          <a:lstStyle/>
          <a:p>
            <a:r>
              <a:rPr lang="en-US" dirty="0" smtClean="0"/>
              <a:t>Mosab </a:t>
            </a:r>
            <a:r>
              <a:rPr lang="en-US" smtClean="0"/>
              <a:t>Nouraldein Mohammed Hamad</a:t>
            </a:r>
            <a:endParaRPr lang="en-US" dirty="0" smtClean="0"/>
          </a:p>
          <a:p>
            <a:r>
              <a:rPr lang="en-US" dirty="0" smtClean="0"/>
              <a:t>Musab.noor13@gmail.com</a:t>
            </a:r>
            <a:endParaRPr lang="en-US" dirty="0"/>
          </a:p>
        </p:txBody>
      </p:sp>
    </p:spTree>
    <p:extLst>
      <p:ext uri="{BB962C8B-B14F-4D97-AF65-F5344CB8AC3E}">
        <p14:creationId xmlns:p14="http://schemas.microsoft.com/office/powerpoint/2010/main" val="4294175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DIAGNOSIS </a:t>
            </a:r>
            <a:endParaRPr lang="en-US" dirty="0"/>
          </a:p>
        </p:txBody>
      </p:sp>
      <p:sp>
        <p:nvSpPr>
          <p:cNvPr id="3" name="Content Placeholder 2"/>
          <p:cNvSpPr>
            <a:spLocks noGrp="1"/>
          </p:cNvSpPr>
          <p:nvPr>
            <p:ph idx="1"/>
          </p:nvPr>
        </p:nvSpPr>
        <p:spPr/>
        <p:txBody>
          <a:bodyPr/>
          <a:lstStyle/>
          <a:p>
            <a:r>
              <a:rPr lang="en-US" dirty="0" smtClean="0"/>
              <a:t>Thick and </a:t>
            </a:r>
            <a:r>
              <a:rPr lang="en-US" dirty="0"/>
              <a:t>t</a:t>
            </a:r>
            <a:r>
              <a:rPr lang="en-US" dirty="0" smtClean="0"/>
              <a:t>hin blood film</a:t>
            </a:r>
          </a:p>
          <a:p>
            <a:r>
              <a:rPr lang="en-US" dirty="0" smtClean="0"/>
              <a:t>Buffy coat </a:t>
            </a:r>
          </a:p>
          <a:p>
            <a:r>
              <a:rPr lang="en-US" dirty="0" smtClean="0"/>
              <a:t>Serology (ELISA) </a:t>
            </a:r>
          </a:p>
          <a:p>
            <a:r>
              <a:rPr lang="en-US" dirty="0" smtClean="0"/>
              <a:t>Culture in RPMI or NNN medium</a:t>
            </a:r>
          </a:p>
          <a:p>
            <a:r>
              <a:rPr lang="en-US" dirty="0" smtClean="0"/>
              <a:t>Molecular methods (PCR)</a:t>
            </a:r>
          </a:p>
          <a:p>
            <a:r>
              <a:rPr lang="en-US" dirty="0" smtClean="0"/>
              <a:t>Rapid test (ICT) is a screening test not diagnostic.</a:t>
            </a:r>
          </a:p>
          <a:p>
            <a:endParaRPr lang="en-US" dirty="0"/>
          </a:p>
        </p:txBody>
      </p:sp>
    </p:spTree>
    <p:extLst>
      <p:ext uri="{BB962C8B-B14F-4D97-AF65-F5344CB8AC3E}">
        <p14:creationId xmlns:p14="http://schemas.microsoft.com/office/powerpoint/2010/main" val="40842030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b="1" dirty="0" smtClean="0">
                <a:latin typeface="Arial Black" pitchFamily="34" charset="0"/>
              </a:rPr>
              <a:t>Morphology</a:t>
            </a:r>
            <a:endParaRPr lang="en-US" dirty="0"/>
          </a:p>
        </p:txBody>
      </p:sp>
      <p:sp>
        <p:nvSpPr>
          <p:cNvPr id="3" name="Rectangle 2"/>
          <p:cNvSpPr/>
          <p:nvPr/>
        </p:nvSpPr>
        <p:spPr>
          <a:xfrm>
            <a:off x="2133600" y="1447802"/>
            <a:ext cx="8229600" cy="2668423"/>
          </a:xfrm>
          <a:prstGeom prst="rect">
            <a:avLst/>
          </a:prstGeom>
        </p:spPr>
        <p:txBody>
          <a:bodyPr wrap="square">
            <a:spAutoFit/>
          </a:bodyPr>
          <a:lstStyle/>
          <a:p>
            <a:pPr marL="609600" indent="-609600" defTabSz="914400">
              <a:lnSpc>
                <a:spcPct val="90000"/>
              </a:lnSpc>
            </a:pPr>
            <a:r>
              <a:rPr lang="en-US" altLang="zh-CN" sz="2400" dirty="0">
                <a:solidFill>
                  <a:prstClr val="black"/>
                </a:solidFill>
              </a:rPr>
              <a:t>Wright’s stain---reddish nuclei; bluish </a:t>
            </a:r>
            <a:r>
              <a:rPr lang="en-US" altLang="zh-CN" sz="2400" dirty="0" smtClean="0">
                <a:solidFill>
                  <a:prstClr val="black"/>
                </a:solidFill>
              </a:rPr>
              <a:t>cytoplasm </a:t>
            </a:r>
            <a:r>
              <a:rPr lang="en-US" altLang="zh-CN" sz="2400" dirty="0">
                <a:solidFill>
                  <a:prstClr val="black"/>
                </a:solidFill>
              </a:rPr>
              <a:t>and yellowish brown malarial pigment</a:t>
            </a:r>
          </a:p>
          <a:p>
            <a:pPr marL="609600" indent="-609600" defTabSz="914400">
              <a:lnSpc>
                <a:spcPct val="90000"/>
              </a:lnSpc>
            </a:pPr>
            <a:r>
              <a:rPr lang="en-US" altLang="zh-CN" sz="2400" b="1" dirty="0">
                <a:solidFill>
                  <a:prstClr val="black"/>
                </a:solidFill>
              </a:rPr>
              <a:t>1. </a:t>
            </a:r>
            <a:r>
              <a:rPr lang="en-US" altLang="zh-CN" sz="2400" b="1" dirty="0">
                <a:solidFill>
                  <a:srgbClr val="646B86"/>
                </a:solidFill>
              </a:rPr>
              <a:t>Morphological features of </a:t>
            </a:r>
            <a:r>
              <a:rPr lang="en-US" altLang="zh-CN" sz="2400" b="1" i="1" dirty="0">
                <a:solidFill>
                  <a:srgbClr val="646B86"/>
                </a:solidFill>
              </a:rPr>
              <a:t>P. vivax</a:t>
            </a:r>
          </a:p>
          <a:p>
            <a:pPr marL="609600" indent="-609600" defTabSz="914400">
              <a:lnSpc>
                <a:spcPct val="90000"/>
              </a:lnSpc>
            </a:pPr>
            <a:r>
              <a:rPr lang="en-US" altLang="zh-CN" sz="2400" b="1" dirty="0">
                <a:solidFill>
                  <a:srgbClr val="D16349"/>
                </a:solidFill>
              </a:rPr>
              <a:t>Early </a:t>
            </a:r>
            <a:r>
              <a:rPr lang="en-US" altLang="zh-CN" sz="2400" b="1" dirty="0" err="1">
                <a:solidFill>
                  <a:srgbClr val="D16349"/>
                </a:solidFill>
              </a:rPr>
              <a:t>trophozoite</a:t>
            </a:r>
            <a:r>
              <a:rPr lang="en-US" altLang="zh-CN" sz="2400" b="1" dirty="0">
                <a:solidFill>
                  <a:srgbClr val="D16349"/>
                </a:solidFill>
              </a:rPr>
              <a:t> (ring form)</a:t>
            </a:r>
            <a:r>
              <a:rPr lang="en-US" altLang="zh-CN" sz="2400" b="1" i="1" dirty="0">
                <a:solidFill>
                  <a:prstClr val="black"/>
                </a:solidFill>
              </a:rPr>
              <a:t>  </a:t>
            </a:r>
          </a:p>
          <a:p>
            <a:pPr marL="609600" indent="-609600" defTabSz="914400">
              <a:lnSpc>
                <a:spcPct val="90000"/>
              </a:lnSpc>
            </a:pPr>
            <a:r>
              <a:rPr lang="en-US" altLang="zh-CN" sz="2400" b="1" i="1" dirty="0">
                <a:solidFill>
                  <a:prstClr val="black"/>
                </a:solidFill>
              </a:rPr>
              <a:t>           </a:t>
            </a:r>
            <a:r>
              <a:rPr lang="en-US" altLang="zh-CN" sz="2400" dirty="0">
                <a:solidFill>
                  <a:prstClr val="black"/>
                </a:solidFill>
              </a:rPr>
              <a:t>1 red nucleus on the ring-like light blue cytoplasm ; single</a:t>
            </a:r>
          </a:p>
          <a:p>
            <a:pPr marL="609600" indent="-609600" defTabSz="914400">
              <a:lnSpc>
                <a:spcPct val="90000"/>
              </a:lnSpc>
            </a:pPr>
            <a:r>
              <a:rPr lang="en-US" altLang="zh-CN" sz="2400" dirty="0">
                <a:solidFill>
                  <a:prstClr val="black"/>
                </a:solidFill>
              </a:rPr>
              <a:t>      infection in a cell. </a:t>
            </a:r>
          </a:p>
          <a:p>
            <a:pPr marL="609600" indent="-609600" defTabSz="914400">
              <a:lnSpc>
                <a:spcPct val="90000"/>
              </a:lnSpc>
            </a:pPr>
            <a:r>
              <a:rPr lang="en-US" altLang="zh-CN" b="1" i="1" dirty="0" smtClean="0">
                <a:solidFill>
                  <a:prstClr val="black"/>
                </a:solidFill>
              </a:rPr>
              <a:t>.</a:t>
            </a:r>
            <a:endParaRPr lang="en-US" altLang="zh-CN" dirty="0">
              <a:solidFill>
                <a:prstClr val="black"/>
              </a:solidFill>
            </a:endParaRPr>
          </a:p>
        </p:txBody>
      </p:sp>
      <p:pic>
        <p:nvPicPr>
          <p:cNvPr id="4" name="Picture 4"/>
          <p:cNvPicPr>
            <a:picLocks noChangeAspect="1" noChangeArrowheads="1"/>
          </p:cNvPicPr>
          <p:nvPr/>
        </p:nvPicPr>
        <p:blipFill>
          <a:blip r:embed="rId3"/>
          <a:srcRect/>
          <a:stretch>
            <a:fillRect/>
          </a:stretch>
        </p:blipFill>
        <p:spPr bwMode="auto">
          <a:xfrm>
            <a:off x="8763000" y="1905000"/>
            <a:ext cx="1600200" cy="1524000"/>
          </a:xfrm>
          <a:prstGeom prst="rect">
            <a:avLst/>
          </a:prstGeom>
          <a:noFill/>
          <a:ln w="12700" cap="sq">
            <a:noFill/>
            <a:miter lim="800000"/>
            <a:headEnd type="none" w="sm" len="sm"/>
            <a:tailEnd type="none" w="sm" len="sm"/>
          </a:ln>
          <a:effectLst/>
        </p:spPr>
      </p:pic>
      <p:pic>
        <p:nvPicPr>
          <p:cNvPr id="6" name="Picture 4"/>
          <p:cNvPicPr>
            <a:picLocks noChangeAspect="1" noChangeArrowheads="1"/>
          </p:cNvPicPr>
          <p:nvPr/>
        </p:nvPicPr>
        <p:blipFill>
          <a:blip r:embed="rId4"/>
          <a:srcRect/>
          <a:stretch>
            <a:fillRect/>
          </a:stretch>
        </p:blipFill>
        <p:spPr bwMode="auto">
          <a:xfrm>
            <a:off x="7924800" y="4008101"/>
            <a:ext cx="2362200" cy="1889462"/>
          </a:xfrm>
          <a:prstGeom prst="rect">
            <a:avLst/>
          </a:prstGeom>
          <a:noFill/>
          <a:ln w="12700" cap="sq">
            <a:noFill/>
            <a:miter lim="800000"/>
            <a:headEnd type="none" w="sm" len="sm"/>
            <a:tailEnd type="none" w="sm" len="sm"/>
          </a:ln>
          <a:effectLst/>
        </p:spPr>
      </p:pic>
    </p:spTree>
    <p:extLst>
      <p:ext uri="{BB962C8B-B14F-4D97-AF65-F5344CB8AC3E}">
        <p14:creationId xmlns:p14="http://schemas.microsoft.com/office/powerpoint/2010/main" val="2488088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Rectangle 2"/>
          <p:cNvSpPr/>
          <p:nvPr/>
        </p:nvSpPr>
        <p:spPr>
          <a:xfrm>
            <a:off x="874643" y="1749287"/>
            <a:ext cx="6897757" cy="2677656"/>
          </a:xfrm>
          <a:prstGeom prst="rect">
            <a:avLst/>
          </a:prstGeom>
        </p:spPr>
        <p:txBody>
          <a:bodyPr wrap="square">
            <a:spAutoFit/>
          </a:bodyPr>
          <a:lstStyle/>
          <a:p>
            <a:pPr defTabSz="914400">
              <a:buFont typeface="Wingdings" pitchFamily="2" charset="2"/>
              <a:buChar char="Ø"/>
            </a:pPr>
            <a:r>
              <a:rPr lang="en-US" altLang="zh-CN" sz="2400" b="1" dirty="0">
                <a:solidFill>
                  <a:srgbClr val="D16349"/>
                </a:solidFill>
                <a:latin typeface="Arial Black" pitchFamily="34" charset="0"/>
              </a:rPr>
              <a:t>Late </a:t>
            </a:r>
            <a:r>
              <a:rPr lang="en-US" altLang="zh-CN" sz="2400" b="1" dirty="0" err="1">
                <a:solidFill>
                  <a:srgbClr val="D16349"/>
                </a:solidFill>
                <a:latin typeface="Arial Black" pitchFamily="34" charset="0"/>
              </a:rPr>
              <a:t>trophozoite</a:t>
            </a:r>
            <a:endParaRPr lang="en-US" altLang="zh-CN" sz="2400" b="1" dirty="0">
              <a:solidFill>
                <a:srgbClr val="D16349"/>
              </a:solidFill>
              <a:latin typeface="Arial Black" pitchFamily="34" charset="0"/>
            </a:endParaRPr>
          </a:p>
          <a:p>
            <a:pPr defTabSz="914400"/>
            <a:r>
              <a:rPr lang="en-US" altLang="zh-CN" sz="2400" dirty="0">
                <a:solidFill>
                  <a:prstClr val="black"/>
                </a:solidFill>
              </a:rPr>
              <a:t>         It is irregular shape like </a:t>
            </a:r>
            <a:r>
              <a:rPr lang="en-US" altLang="zh-CN" sz="2400" dirty="0" err="1">
                <a:solidFill>
                  <a:prstClr val="black"/>
                </a:solidFill>
              </a:rPr>
              <a:t>ameboid</a:t>
            </a:r>
            <a:r>
              <a:rPr lang="en-US" altLang="zh-CN" sz="2400" dirty="0">
                <a:solidFill>
                  <a:prstClr val="black"/>
                </a:solidFill>
              </a:rPr>
              <a:t> form with pseudopodia; within cytoplasm ,brown pigment granules (malarial pigment---</a:t>
            </a:r>
            <a:r>
              <a:rPr lang="en-US" altLang="zh-CN" sz="2400" dirty="0" err="1">
                <a:solidFill>
                  <a:prstClr val="black"/>
                </a:solidFill>
              </a:rPr>
              <a:t>haemozoin</a:t>
            </a:r>
            <a:r>
              <a:rPr lang="en-US" altLang="zh-CN" sz="2400" dirty="0">
                <a:solidFill>
                  <a:prstClr val="black"/>
                </a:solidFill>
              </a:rPr>
              <a:t>) appear.</a:t>
            </a:r>
          </a:p>
          <a:p>
            <a:pPr defTabSz="914400"/>
            <a:r>
              <a:rPr lang="en-US" altLang="zh-CN" dirty="0">
                <a:solidFill>
                  <a:prstClr val="black"/>
                </a:solidFill>
              </a:rPr>
              <a:t>          </a:t>
            </a:r>
            <a:r>
              <a:rPr lang="en-US" altLang="zh-CN" b="1" i="1" dirty="0">
                <a:solidFill>
                  <a:prstClr val="black"/>
                </a:solidFill>
              </a:rPr>
              <a:t>infected RBCs  are</a:t>
            </a:r>
          </a:p>
          <a:p>
            <a:pPr defTabSz="914400"/>
            <a:r>
              <a:rPr lang="en-US" altLang="zh-CN" b="1" i="1" dirty="0">
                <a:solidFill>
                  <a:prstClr val="black"/>
                </a:solidFill>
              </a:rPr>
              <a:t>  pale in </a:t>
            </a:r>
            <a:r>
              <a:rPr lang="en-US" altLang="zh-CN" b="1" i="1" dirty="0" err="1">
                <a:solidFill>
                  <a:prstClr val="black"/>
                </a:solidFill>
              </a:rPr>
              <a:t>color,and</a:t>
            </a:r>
            <a:r>
              <a:rPr lang="en-US" altLang="zh-CN" b="1" i="1" dirty="0">
                <a:solidFill>
                  <a:prstClr val="black"/>
                </a:solidFill>
              </a:rPr>
              <a:t> have</a:t>
            </a:r>
          </a:p>
          <a:p>
            <a:pPr defTabSz="914400"/>
            <a:r>
              <a:rPr lang="en-US" altLang="zh-CN" b="1" i="1" dirty="0">
                <a:solidFill>
                  <a:prstClr val="black"/>
                </a:solidFill>
              </a:rPr>
              <a:t>  </a:t>
            </a:r>
            <a:r>
              <a:rPr lang="en-US" altLang="zh-CN" b="1" i="1" dirty="0" err="1">
                <a:solidFill>
                  <a:prstClr val="black"/>
                </a:solidFill>
              </a:rPr>
              <a:t>schuffner’s</a:t>
            </a:r>
            <a:r>
              <a:rPr lang="en-US" altLang="zh-CN" b="1" i="1" dirty="0">
                <a:solidFill>
                  <a:prstClr val="black"/>
                </a:solidFill>
              </a:rPr>
              <a:t> dots in it</a:t>
            </a:r>
          </a:p>
          <a:p>
            <a:pPr defTabSz="914400"/>
            <a:r>
              <a:rPr lang="en-US" altLang="zh-CN" b="1" i="1" dirty="0">
                <a:solidFill>
                  <a:prstClr val="black"/>
                </a:solidFill>
              </a:rPr>
              <a:t> (fine red granules) .</a:t>
            </a:r>
            <a:r>
              <a:rPr lang="en-US" altLang="zh-CN" dirty="0">
                <a:solidFill>
                  <a:prstClr val="black"/>
                </a:solidFill>
              </a:rPr>
              <a:t> </a:t>
            </a:r>
          </a:p>
        </p:txBody>
      </p:sp>
    </p:spTree>
    <p:extLst>
      <p:ext uri="{BB962C8B-B14F-4D97-AF65-F5344CB8AC3E}">
        <p14:creationId xmlns:p14="http://schemas.microsoft.com/office/powerpoint/2010/main" val="1648318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81200" y="304800"/>
            <a:ext cx="6096000" cy="3048000"/>
          </a:xfrm>
          <a:prstGeom prst="rect">
            <a:avLst/>
          </a:prstGeom>
        </p:spPr>
        <p:txBody>
          <a:bodyPr wrap="square">
            <a:spAutoFit/>
          </a:bodyPr>
          <a:lstStyle/>
          <a:p>
            <a:pPr defTabSz="914400">
              <a:lnSpc>
                <a:spcPct val="90000"/>
              </a:lnSpc>
              <a:buFont typeface="Wingdings" pitchFamily="2" charset="2"/>
              <a:buChar char="Ø"/>
            </a:pPr>
            <a:r>
              <a:rPr lang="en-US" altLang="zh-CN" sz="2400" b="1" dirty="0">
                <a:solidFill>
                  <a:srgbClr val="D16349"/>
                </a:solidFill>
              </a:rPr>
              <a:t>Immature </a:t>
            </a:r>
            <a:r>
              <a:rPr lang="en-US" altLang="zh-CN" sz="2400" b="1" dirty="0" err="1">
                <a:solidFill>
                  <a:srgbClr val="D16349"/>
                </a:solidFill>
              </a:rPr>
              <a:t>schizont</a:t>
            </a:r>
            <a:endParaRPr lang="en-US" altLang="zh-CN" sz="2400" b="1" dirty="0">
              <a:solidFill>
                <a:srgbClr val="D16349"/>
              </a:solidFill>
            </a:endParaRPr>
          </a:p>
          <a:p>
            <a:pPr defTabSz="914400">
              <a:lnSpc>
                <a:spcPct val="90000"/>
              </a:lnSpc>
            </a:pPr>
            <a:r>
              <a:rPr lang="en-US" altLang="zh-CN" dirty="0">
                <a:solidFill>
                  <a:prstClr val="black"/>
                </a:solidFill>
              </a:rPr>
              <a:t>         oval in shape , nucleus</a:t>
            </a:r>
          </a:p>
          <a:p>
            <a:pPr defTabSz="914400">
              <a:lnSpc>
                <a:spcPct val="90000"/>
              </a:lnSpc>
            </a:pPr>
            <a:r>
              <a:rPr lang="en-US" altLang="zh-CN" dirty="0">
                <a:solidFill>
                  <a:prstClr val="black"/>
                </a:solidFill>
              </a:rPr>
              <a:t>   divided into 2-4 or more ,</a:t>
            </a:r>
          </a:p>
          <a:p>
            <a:pPr defTabSz="914400">
              <a:lnSpc>
                <a:spcPct val="90000"/>
              </a:lnSpc>
            </a:pPr>
            <a:r>
              <a:rPr lang="en-US" altLang="zh-CN" dirty="0">
                <a:solidFill>
                  <a:prstClr val="black"/>
                </a:solidFill>
              </a:rPr>
              <a:t>   malarial pigment begins to </a:t>
            </a:r>
          </a:p>
          <a:p>
            <a:pPr defTabSz="914400">
              <a:lnSpc>
                <a:spcPct val="90000"/>
              </a:lnSpc>
            </a:pPr>
            <a:r>
              <a:rPr lang="en-US" altLang="zh-CN" dirty="0">
                <a:solidFill>
                  <a:prstClr val="black"/>
                </a:solidFill>
              </a:rPr>
              <a:t>   concentrate in a mass.</a:t>
            </a:r>
          </a:p>
          <a:p>
            <a:pPr defTabSz="914400">
              <a:lnSpc>
                <a:spcPct val="90000"/>
              </a:lnSpc>
              <a:buFont typeface="Wingdings" pitchFamily="2" charset="2"/>
              <a:buChar char="Ø"/>
            </a:pPr>
            <a:r>
              <a:rPr lang="en-US" altLang="zh-CN" sz="2400" b="1" dirty="0">
                <a:solidFill>
                  <a:srgbClr val="D16349"/>
                </a:solidFill>
              </a:rPr>
              <a:t>Mature </a:t>
            </a:r>
            <a:r>
              <a:rPr lang="en-US" altLang="zh-CN" sz="2400" b="1" dirty="0" err="1">
                <a:solidFill>
                  <a:srgbClr val="D16349"/>
                </a:solidFill>
              </a:rPr>
              <a:t>schizont</a:t>
            </a:r>
            <a:endParaRPr lang="en-US" altLang="zh-CN" sz="2400" b="1" dirty="0">
              <a:solidFill>
                <a:srgbClr val="D16349"/>
              </a:solidFill>
            </a:endParaRPr>
          </a:p>
          <a:p>
            <a:pPr defTabSz="914400">
              <a:lnSpc>
                <a:spcPct val="90000"/>
              </a:lnSpc>
            </a:pPr>
            <a:r>
              <a:rPr lang="en-US" altLang="zh-CN" dirty="0">
                <a:solidFill>
                  <a:prstClr val="black"/>
                </a:solidFill>
              </a:rPr>
              <a:t>         nucleus divided into </a:t>
            </a:r>
          </a:p>
          <a:p>
            <a:pPr defTabSz="914400">
              <a:lnSpc>
                <a:spcPct val="90000"/>
              </a:lnSpc>
            </a:pPr>
            <a:r>
              <a:rPr lang="en-US" altLang="zh-CN" dirty="0">
                <a:solidFill>
                  <a:prstClr val="black"/>
                </a:solidFill>
              </a:rPr>
              <a:t>  12-24 ;and cytoplasm also </a:t>
            </a:r>
          </a:p>
          <a:p>
            <a:pPr defTabSz="914400">
              <a:lnSpc>
                <a:spcPct val="90000"/>
              </a:lnSpc>
            </a:pPr>
            <a:r>
              <a:rPr lang="en-US" altLang="zh-CN" dirty="0">
                <a:solidFill>
                  <a:prstClr val="black"/>
                </a:solidFill>
              </a:rPr>
              <a:t>  divided , each nucleus </a:t>
            </a:r>
          </a:p>
          <a:p>
            <a:pPr defTabSz="914400">
              <a:lnSpc>
                <a:spcPct val="90000"/>
              </a:lnSpc>
            </a:pPr>
            <a:r>
              <a:rPr lang="en-US" altLang="zh-CN" dirty="0">
                <a:solidFill>
                  <a:prstClr val="black"/>
                </a:solidFill>
              </a:rPr>
              <a:t>  surrounded by a portion of cytoplasm to form </a:t>
            </a:r>
            <a:r>
              <a:rPr lang="en-US" altLang="zh-CN" dirty="0" err="1">
                <a:solidFill>
                  <a:prstClr val="black"/>
                </a:solidFill>
              </a:rPr>
              <a:t>merozoites</a:t>
            </a:r>
            <a:r>
              <a:rPr lang="en-US" altLang="zh-CN" dirty="0">
                <a:solidFill>
                  <a:prstClr val="black"/>
                </a:solidFill>
              </a:rPr>
              <a:t>, malarial pigment clumped.</a:t>
            </a:r>
          </a:p>
        </p:txBody>
      </p:sp>
      <p:pic>
        <p:nvPicPr>
          <p:cNvPr id="3" name="Picture 4"/>
          <p:cNvPicPr>
            <a:picLocks noChangeAspect="1" noChangeArrowheads="1"/>
          </p:cNvPicPr>
          <p:nvPr/>
        </p:nvPicPr>
        <p:blipFill>
          <a:blip r:embed="rId3"/>
          <a:srcRect/>
          <a:stretch>
            <a:fillRect/>
          </a:stretch>
        </p:blipFill>
        <p:spPr bwMode="auto">
          <a:xfrm>
            <a:off x="7924800" y="228601"/>
            <a:ext cx="1752600" cy="1318832"/>
          </a:xfrm>
          <a:prstGeom prst="rect">
            <a:avLst/>
          </a:prstGeom>
          <a:noFill/>
          <a:ln w="12700" cap="sq">
            <a:noFill/>
            <a:miter lim="800000"/>
            <a:headEnd type="none" w="sm" len="sm"/>
            <a:tailEnd type="none" w="sm" len="sm"/>
          </a:ln>
          <a:effectLst/>
        </p:spPr>
      </p:pic>
      <p:pic>
        <p:nvPicPr>
          <p:cNvPr id="4" name="Picture 5"/>
          <p:cNvPicPr>
            <a:picLocks noChangeAspect="1" noChangeArrowheads="1"/>
          </p:cNvPicPr>
          <p:nvPr/>
        </p:nvPicPr>
        <p:blipFill>
          <a:blip r:embed="rId4"/>
          <a:srcRect/>
          <a:stretch>
            <a:fillRect/>
          </a:stretch>
        </p:blipFill>
        <p:spPr bwMode="auto">
          <a:xfrm>
            <a:off x="8382000" y="1752600"/>
            <a:ext cx="1905000" cy="1485900"/>
          </a:xfrm>
          <a:prstGeom prst="rect">
            <a:avLst/>
          </a:prstGeom>
          <a:noFill/>
          <a:ln w="12700" cap="sq">
            <a:noFill/>
            <a:miter lim="800000"/>
            <a:headEnd type="none" w="sm" len="sm"/>
            <a:tailEnd type="none" w="sm" len="sm"/>
          </a:ln>
          <a:effectLst/>
        </p:spPr>
      </p:pic>
      <p:sp>
        <p:nvSpPr>
          <p:cNvPr id="5" name="Rectangle 4"/>
          <p:cNvSpPr/>
          <p:nvPr/>
        </p:nvSpPr>
        <p:spPr>
          <a:xfrm>
            <a:off x="1981200" y="3352798"/>
            <a:ext cx="5029200" cy="2492990"/>
          </a:xfrm>
          <a:prstGeom prst="rect">
            <a:avLst/>
          </a:prstGeom>
        </p:spPr>
        <p:txBody>
          <a:bodyPr wrap="square">
            <a:spAutoFit/>
          </a:bodyPr>
          <a:lstStyle/>
          <a:p>
            <a:pPr defTabSz="914400">
              <a:buFont typeface="Wingdings" pitchFamily="2" charset="2"/>
              <a:buChar char="Ø"/>
            </a:pPr>
            <a:r>
              <a:rPr lang="en-US" altLang="zh-CN" sz="2400" b="1" dirty="0">
                <a:solidFill>
                  <a:srgbClr val="D16349"/>
                </a:solidFill>
              </a:rPr>
              <a:t>Male gametocyte</a:t>
            </a:r>
          </a:p>
          <a:p>
            <a:pPr defTabSz="914400"/>
            <a:r>
              <a:rPr lang="en-US" altLang="zh-CN" dirty="0">
                <a:solidFill>
                  <a:prstClr val="black"/>
                </a:solidFill>
              </a:rPr>
              <a:t>         oval in shape; 1 loose</a:t>
            </a:r>
          </a:p>
          <a:p>
            <a:pPr defTabSz="914400"/>
            <a:r>
              <a:rPr lang="en-US" altLang="zh-CN" dirty="0">
                <a:solidFill>
                  <a:prstClr val="black"/>
                </a:solidFill>
              </a:rPr>
              <a:t>   nucleus in centre of it ; </a:t>
            </a:r>
          </a:p>
          <a:p>
            <a:pPr defTabSz="914400"/>
            <a:r>
              <a:rPr lang="en-US" altLang="zh-CN" dirty="0">
                <a:solidFill>
                  <a:prstClr val="black"/>
                </a:solidFill>
              </a:rPr>
              <a:t>   malarial pigments diffuse .</a:t>
            </a:r>
          </a:p>
          <a:p>
            <a:pPr defTabSz="914400"/>
            <a:endParaRPr lang="en-US" altLang="zh-CN" dirty="0">
              <a:solidFill>
                <a:prstClr val="black"/>
              </a:solidFill>
            </a:endParaRPr>
          </a:p>
          <a:p>
            <a:pPr defTabSz="914400">
              <a:buFont typeface="Wingdings" pitchFamily="2" charset="2"/>
              <a:buChar char="Ø"/>
            </a:pPr>
            <a:r>
              <a:rPr lang="en-US" altLang="zh-CN" sz="2400" b="1" dirty="0">
                <a:solidFill>
                  <a:srgbClr val="D16349"/>
                </a:solidFill>
              </a:rPr>
              <a:t>Female gametocyte</a:t>
            </a:r>
          </a:p>
          <a:p>
            <a:pPr defTabSz="914400"/>
            <a:r>
              <a:rPr lang="en-US" altLang="zh-CN" dirty="0">
                <a:solidFill>
                  <a:prstClr val="black"/>
                </a:solidFill>
              </a:rPr>
              <a:t>         oval in shape ; 1 compact</a:t>
            </a:r>
          </a:p>
          <a:p>
            <a:pPr defTabSz="914400"/>
            <a:r>
              <a:rPr lang="en-US" altLang="zh-CN" dirty="0">
                <a:solidFill>
                  <a:prstClr val="black"/>
                </a:solidFill>
              </a:rPr>
              <a:t>   nucleus not in centre of it . </a:t>
            </a:r>
          </a:p>
        </p:txBody>
      </p:sp>
      <p:pic>
        <p:nvPicPr>
          <p:cNvPr id="6" name="Picture 1028"/>
          <p:cNvPicPr>
            <a:picLocks noChangeAspect="1" noChangeArrowheads="1"/>
          </p:cNvPicPr>
          <p:nvPr/>
        </p:nvPicPr>
        <p:blipFill>
          <a:blip r:embed="rId5"/>
          <a:srcRect/>
          <a:stretch>
            <a:fillRect/>
          </a:stretch>
        </p:blipFill>
        <p:spPr bwMode="auto">
          <a:xfrm>
            <a:off x="7162801" y="3276601"/>
            <a:ext cx="1684387" cy="1376363"/>
          </a:xfrm>
          <a:prstGeom prst="rect">
            <a:avLst/>
          </a:prstGeom>
          <a:noFill/>
          <a:ln w="12700" cap="sq">
            <a:noFill/>
            <a:miter lim="800000"/>
            <a:headEnd type="none" w="sm" len="sm"/>
            <a:tailEnd type="none" w="sm" len="sm"/>
          </a:ln>
          <a:effectLst/>
        </p:spPr>
      </p:pic>
      <p:pic>
        <p:nvPicPr>
          <p:cNvPr id="7" name="Picture 1029"/>
          <p:cNvPicPr>
            <a:picLocks noChangeAspect="1" noChangeArrowheads="1"/>
          </p:cNvPicPr>
          <p:nvPr/>
        </p:nvPicPr>
        <p:blipFill>
          <a:blip r:embed="rId6"/>
          <a:srcRect/>
          <a:stretch>
            <a:fillRect/>
          </a:stretch>
        </p:blipFill>
        <p:spPr bwMode="auto">
          <a:xfrm>
            <a:off x="7086600" y="4800601"/>
            <a:ext cx="1828800" cy="1494367"/>
          </a:xfrm>
          <a:prstGeom prst="rect">
            <a:avLst/>
          </a:prstGeom>
          <a:noFill/>
          <a:ln w="12700" cap="sq">
            <a:noFill/>
            <a:miter lim="800000"/>
            <a:headEnd type="none" w="sm" len="sm"/>
            <a:tailEnd type="none" w="sm" len="sm"/>
          </a:ln>
          <a:effectLst/>
        </p:spPr>
      </p:pic>
    </p:spTree>
    <p:extLst>
      <p:ext uri="{BB962C8B-B14F-4D97-AF65-F5344CB8AC3E}">
        <p14:creationId xmlns:p14="http://schemas.microsoft.com/office/powerpoint/2010/main" val="1347800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Thrombocytopenia as occur in  Falciparum malaria </a:t>
            </a:r>
          </a:p>
          <a:p>
            <a:r>
              <a:rPr lang="en-US" dirty="0" smtClean="0"/>
              <a:t>Anemia</a:t>
            </a:r>
          </a:p>
          <a:p>
            <a:r>
              <a:rPr lang="en-US" dirty="0" smtClean="0"/>
              <a:t>Elevated LDH</a:t>
            </a:r>
          </a:p>
          <a:p>
            <a:endParaRPr lang="en-US" dirty="0" smtClean="0"/>
          </a:p>
          <a:p>
            <a:endParaRPr lang="en-US" dirty="0"/>
          </a:p>
        </p:txBody>
      </p:sp>
    </p:spTree>
    <p:extLst>
      <p:ext uri="{BB962C8B-B14F-4D97-AF65-F5344CB8AC3E}">
        <p14:creationId xmlns:p14="http://schemas.microsoft.com/office/powerpoint/2010/main" val="3729892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0" y="304800"/>
            <a:ext cx="8458200" cy="523220"/>
          </a:xfrm>
          <a:prstGeom prst="rect">
            <a:avLst/>
          </a:prstGeom>
        </p:spPr>
        <p:txBody>
          <a:bodyPr wrap="square">
            <a:spAutoFit/>
          </a:bodyPr>
          <a:lstStyle/>
          <a:p>
            <a:pPr algn="ctr" defTabSz="914400"/>
            <a:r>
              <a:rPr lang="en-US" altLang="zh-CN" sz="2800" b="1" dirty="0">
                <a:solidFill>
                  <a:prstClr val="black"/>
                </a:solidFill>
              </a:rPr>
              <a:t>Treatment</a:t>
            </a:r>
            <a:r>
              <a:rPr lang="en-US" altLang="zh-CN" sz="2800" dirty="0">
                <a:solidFill>
                  <a:prstClr val="black"/>
                </a:solidFill>
              </a:rPr>
              <a:t> </a:t>
            </a:r>
            <a:endParaRPr lang="en-US" sz="2800" dirty="0">
              <a:solidFill>
                <a:prstClr val="black"/>
              </a:solidFill>
            </a:endParaRPr>
          </a:p>
        </p:txBody>
      </p:sp>
      <p:sp>
        <p:nvSpPr>
          <p:cNvPr id="3" name="Rectangle 2"/>
          <p:cNvSpPr/>
          <p:nvPr/>
        </p:nvSpPr>
        <p:spPr>
          <a:xfrm>
            <a:off x="2057400" y="838202"/>
            <a:ext cx="8153400" cy="1384995"/>
          </a:xfrm>
          <a:prstGeom prst="rect">
            <a:avLst/>
          </a:prstGeom>
        </p:spPr>
        <p:txBody>
          <a:bodyPr wrap="square">
            <a:spAutoFit/>
          </a:bodyPr>
          <a:lstStyle/>
          <a:p>
            <a:pPr defTabSz="914400"/>
            <a:r>
              <a:rPr lang="en-US" altLang="zh-CN" sz="2400" b="1" dirty="0" err="1">
                <a:solidFill>
                  <a:srgbClr val="00A3D6"/>
                </a:solidFill>
              </a:rPr>
              <a:t>Chlorquine</a:t>
            </a:r>
            <a:r>
              <a:rPr lang="en-US" altLang="zh-CN" sz="2400" b="1" dirty="0">
                <a:solidFill>
                  <a:srgbClr val="00A3D6"/>
                </a:solidFill>
              </a:rPr>
              <a:t> and quinine</a:t>
            </a:r>
            <a:r>
              <a:rPr lang="en-US" altLang="zh-CN" dirty="0">
                <a:solidFill>
                  <a:prstClr val="black"/>
                </a:solidFill>
              </a:rPr>
              <a:t>----anti-</a:t>
            </a:r>
            <a:r>
              <a:rPr lang="en-US" altLang="zh-CN" dirty="0" err="1">
                <a:solidFill>
                  <a:prstClr val="black"/>
                </a:solidFill>
              </a:rPr>
              <a:t>erythrocytic</a:t>
            </a:r>
            <a:r>
              <a:rPr lang="en-US" altLang="zh-CN" dirty="0">
                <a:solidFill>
                  <a:prstClr val="black"/>
                </a:solidFill>
              </a:rPr>
              <a:t> stage drugs. (</a:t>
            </a:r>
            <a:r>
              <a:rPr lang="en-US" altLang="zh-CN" dirty="0">
                <a:solidFill>
                  <a:srgbClr val="FFFF00"/>
                </a:solidFill>
              </a:rPr>
              <a:t>question: Which stage of plasmodium can these drugs kill?</a:t>
            </a:r>
            <a:r>
              <a:rPr lang="en-US" altLang="zh-CN" dirty="0">
                <a:solidFill>
                  <a:prstClr val="black"/>
                </a:solidFill>
              </a:rPr>
              <a:t>)</a:t>
            </a:r>
          </a:p>
          <a:p>
            <a:pPr defTabSz="914400"/>
            <a:r>
              <a:rPr lang="en-US" altLang="zh-CN" sz="2400" b="1" dirty="0" err="1">
                <a:solidFill>
                  <a:srgbClr val="00A3D6"/>
                </a:solidFill>
              </a:rPr>
              <a:t>Primaquine</a:t>
            </a:r>
            <a:r>
              <a:rPr lang="en-US" altLang="zh-CN" sz="2400" b="1" dirty="0">
                <a:solidFill>
                  <a:srgbClr val="00A3D6"/>
                </a:solidFill>
              </a:rPr>
              <a:t> and </a:t>
            </a:r>
            <a:r>
              <a:rPr lang="en-US" altLang="zh-CN" sz="2400" b="1" dirty="0" err="1">
                <a:solidFill>
                  <a:srgbClr val="00A3D6"/>
                </a:solidFill>
              </a:rPr>
              <a:t>pyrimethamine</a:t>
            </a:r>
            <a:r>
              <a:rPr lang="en-US" altLang="zh-CN" dirty="0">
                <a:solidFill>
                  <a:prstClr val="black"/>
                </a:solidFill>
              </a:rPr>
              <a:t>  ----anti-</a:t>
            </a:r>
            <a:r>
              <a:rPr lang="en-US" altLang="zh-CN" dirty="0" err="1">
                <a:solidFill>
                  <a:prstClr val="black"/>
                </a:solidFill>
              </a:rPr>
              <a:t>exoerythrocytic</a:t>
            </a:r>
            <a:r>
              <a:rPr lang="en-US" altLang="zh-CN" dirty="0">
                <a:solidFill>
                  <a:prstClr val="black"/>
                </a:solidFill>
              </a:rPr>
              <a:t> stage drugs. </a:t>
            </a:r>
          </a:p>
        </p:txBody>
      </p:sp>
      <p:sp>
        <p:nvSpPr>
          <p:cNvPr id="4" name="Rectangle 3"/>
          <p:cNvSpPr/>
          <p:nvPr/>
        </p:nvSpPr>
        <p:spPr>
          <a:xfrm>
            <a:off x="2057400" y="2438401"/>
            <a:ext cx="8305800" cy="584775"/>
          </a:xfrm>
          <a:prstGeom prst="rect">
            <a:avLst/>
          </a:prstGeom>
        </p:spPr>
        <p:txBody>
          <a:bodyPr wrap="square">
            <a:spAutoFit/>
          </a:bodyPr>
          <a:lstStyle/>
          <a:p>
            <a:pPr algn="ctr" defTabSz="914400"/>
            <a:r>
              <a:rPr lang="en-US" altLang="zh-CN" sz="3200" b="1" dirty="0">
                <a:solidFill>
                  <a:prstClr val="black"/>
                </a:solidFill>
              </a:rPr>
              <a:t>Prevention</a:t>
            </a:r>
            <a:endParaRPr lang="en-US" sz="3200" dirty="0">
              <a:solidFill>
                <a:prstClr val="black"/>
              </a:solidFill>
            </a:endParaRPr>
          </a:p>
        </p:txBody>
      </p:sp>
      <p:sp>
        <p:nvSpPr>
          <p:cNvPr id="5" name="Rectangle 4"/>
          <p:cNvSpPr/>
          <p:nvPr/>
        </p:nvSpPr>
        <p:spPr>
          <a:xfrm>
            <a:off x="2209800" y="3200400"/>
            <a:ext cx="8001000" cy="1846659"/>
          </a:xfrm>
          <a:prstGeom prst="rect">
            <a:avLst/>
          </a:prstGeom>
        </p:spPr>
        <p:txBody>
          <a:bodyPr wrap="square">
            <a:spAutoFit/>
          </a:bodyPr>
          <a:lstStyle/>
          <a:p>
            <a:pPr defTabSz="914400"/>
            <a:r>
              <a:rPr lang="en-US" altLang="zh-CN" sz="2400" b="1" dirty="0">
                <a:solidFill>
                  <a:srgbClr val="00A3D6"/>
                </a:solidFill>
              </a:rPr>
              <a:t>Chemoprophylaxis</a:t>
            </a:r>
          </a:p>
          <a:p>
            <a:pPr defTabSz="914400"/>
            <a:r>
              <a:rPr lang="en-US" altLang="zh-CN" dirty="0">
                <a:solidFill>
                  <a:prstClr val="black"/>
                </a:solidFill>
              </a:rPr>
              <a:t>   -----</a:t>
            </a:r>
            <a:r>
              <a:rPr lang="en-US" altLang="zh-CN" b="1" dirty="0" err="1">
                <a:solidFill>
                  <a:prstClr val="black"/>
                </a:solidFill>
              </a:rPr>
              <a:t>Chloroquine</a:t>
            </a:r>
            <a:r>
              <a:rPr lang="en-US" altLang="zh-CN" b="1" dirty="0">
                <a:solidFill>
                  <a:prstClr val="black"/>
                </a:solidFill>
              </a:rPr>
              <a:t> / </a:t>
            </a:r>
            <a:r>
              <a:rPr lang="en-US" altLang="zh-CN" b="1" dirty="0" err="1">
                <a:solidFill>
                  <a:prstClr val="black"/>
                </a:solidFill>
              </a:rPr>
              <a:t>pyrimethamine</a:t>
            </a:r>
            <a:endParaRPr lang="en-US" altLang="zh-CN" b="1" dirty="0">
              <a:solidFill>
                <a:prstClr val="black"/>
              </a:solidFill>
            </a:endParaRPr>
          </a:p>
          <a:p>
            <a:pPr defTabSz="914400"/>
            <a:r>
              <a:rPr lang="en-US" altLang="zh-CN" dirty="0">
                <a:solidFill>
                  <a:prstClr val="black"/>
                </a:solidFill>
              </a:rPr>
              <a:t>                             </a:t>
            </a:r>
            <a:r>
              <a:rPr lang="en-US" altLang="zh-CN" sz="1400" dirty="0">
                <a:solidFill>
                  <a:prstClr val="black"/>
                </a:solidFill>
              </a:rPr>
              <a:t>  used for</a:t>
            </a:r>
            <a:endParaRPr lang="en-US" altLang="zh-CN" dirty="0">
              <a:solidFill>
                <a:prstClr val="black"/>
              </a:solidFill>
            </a:endParaRPr>
          </a:p>
          <a:p>
            <a:pPr defTabSz="914400"/>
            <a:r>
              <a:rPr lang="en-US" altLang="zh-CN" dirty="0">
                <a:solidFill>
                  <a:prstClr val="black"/>
                </a:solidFill>
              </a:rPr>
              <a:t>         prophylaxis of malaria</a:t>
            </a:r>
          </a:p>
          <a:p>
            <a:pPr defTabSz="914400"/>
            <a:r>
              <a:rPr lang="en-US" altLang="zh-CN" dirty="0">
                <a:solidFill>
                  <a:prstClr val="black"/>
                </a:solidFill>
              </a:rPr>
              <a:t>   -----Chemotherapy: 1 week before entry into the endemic area ; for 4 weeks after returning from the endemic area.</a:t>
            </a:r>
          </a:p>
        </p:txBody>
      </p:sp>
    </p:spTree>
    <p:extLst>
      <p:ext uri="{BB962C8B-B14F-4D97-AF65-F5344CB8AC3E}">
        <p14:creationId xmlns:p14="http://schemas.microsoft.com/office/powerpoint/2010/main" val="31283735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3600" y="381001"/>
            <a:ext cx="8153400" cy="1671227"/>
          </a:xfrm>
          <a:prstGeom prst="rect">
            <a:avLst/>
          </a:prstGeom>
        </p:spPr>
        <p:txBody>
          <a:bodyPr wrap="square">
            <a:spAutoFit/>
          </a:bodyPr>
          <a:lstStyle/>
          <a:p>
            <a:pPr defTabSz="914400">
              <a:lnSpc>
                <a:spcPct val="90000"/>
              </a:lnSpc>
              <a:buFont typeface="Wingdings" pitchFamily="2" charset="2"/>
              <a:buChar char="Ø"/>
            </a:pPr>
            <a:r>
              <a:rPr lang="en-US" altLang="zh-CN" sz="2400" b="1" dirty="0">
                <a:solidFill>
                  <a:srgbClr val="00A3D6"/>
                </a:solidFill>
              </a:rPr>
              <a:t>Mosquito control</a:t>
            </a:r>
          </a:p>
          <a:p>
            <a:pPr defTabSz="914400">
              <a:lnSpc>
                <a:spcPct val="90000"/>
              </a:lnSpc>
            </a:pPr>
            <a:r>
              <a:rPr lang="en-US" altLang="zh-CN" dirty="0">
                <a:solidFill>
                  <a:prstClr val="black"/>
                </a:solidFill>
                <a:latin typeface="Arial Black" pitchFamily="34" charset="0"/>
              </a:rPr>
              <a:t>     (1). Reconstruction of environment: eradicate the breeding places of mosquitoes.</a:t>
            </a:r>
          </a:p>
          <a:p>
            <a:pPr defTabSz="914400">
              <a:lnSpc>
                <a:spcPct val="90000"/>
              </a:lnSpc>
            </a:pPr>
            <a:r>
              <a:rPr lang="en-US" altLang="zh-CN" dirty="0">
                <a:solidFill>
                  <a:prstClr val="black"/>
                </a:solidFill>
                <a:latin typeface="Arial Black" pitchFamily="34" charset="0"/>
              </a:rPr>
              <a:t>     (2). Spry insecticides: DDVP and so on.</a:t>
            </a:r>
          </a:p>
          <a:p>
            <a:pPr defTabSz="914400">
              <a:lnSpc>
                <a:spcPct val="90000"/>
              </a:lnSpc>
            </a:pPr>
            <a:r>
              <a:rPr lang="en-US" altLang="zh-CN" dirty="0">
                <a:solidFill>
                  <a:prstClr val="black"/>
                </a:solidFill>
                <a:latin typeface="Arial Black" pitchFamily="34" charset="0"/>
              </a:rPr>
              <a:t>     (3). Use mosquito nets, screen, or mosquito repellents to protect the person from mosquito bites.</a:t>
            </a:r>
          </a:p>
        </p:txBody>
      </p:sp>
      <p:pic>
        <p:nvPicPr>
          <p:cNvPr id="16386" name="Picture 2" descr="C:\Users\cyber23\Desktop\images.jpg"/>
          <p:cNvPicPr>
            <a:picLocks noChangeAspect="1" noChangeArrowheads="1"/>
          </p:cNvPicPr>
          <p:nvPr/>
        </p:nvPicPr>
        <p:blipFill>
          <a:blip r:embed="rId2"/>
          <a:srcRect/>
          <a:stretch>
            <a:fillRect/>
          </a:stretch>
        </p:blipFill>
        <p:spPr bwMode="auto">
          <a:xfrm>
            <a:off x="5029200" y="2286001"/>
            <a:ext cx="4648200" cy="2860431"/>
          </a:xfrm>
          <a:prstGeom prst="rect">
            <a:avLst/>
          </a:prstGeom>
          <a:noFill/>
        </p:spPr>
      </p:pic>
    </p:spTree>
    <p:extLst>
      <p:ext uri="{BB962C8B-B14F-4D97-AF65-F5344CB8AC3E}">
        <p14:creationId xmlns:p14="http://schemas.microsoft.com/office/powerpoint/2010/main" val="3513671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cyber23\Desktop\afb973fc589d60a5e143bbefe36c63e2.gif"/>
          <p:cNvPicPr>
            <a:picLocks noChangeAspect="1" noChangeArrowheads="1" noCrop="1"/>
          </p:cNvPicPr>
          <p:nvPr/>
        </p:nvPicPr>
        <p:blipFill>
          <a:blip r:embed="rId2"/>
          <a:srcRect/>
          <a:stretch>
            <a:fillRect/>
          </a:stretch>
        </p:blipFill>
        <p:spPr bwMode="auto">
          <a:xfrm>
            <a:off x="533399" y="609600"/>
            <a:ext cx="7898921" cy="5105400"/>
          </a:xfrm>
          <a:prstGeom prst="rect">
            <a:avLst/>
          </a:prstGeom>
          <a:noFill/>
        </p:spPr>
      </p:pic>
    </p:spTree>
    <p:extLst>
      <p:ext uri="{BB962C8B-B14F-4D97-AF65-F5344CB8AC3E}">
        <p14:creationId xmlns:p14="http://schemas.microsoft.com/office/powerpoint/2010/main" val="710541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Discovery </a:t>
            </a:r>
            <a:endParaRPr lang="en-US" dirty="0"/>
          </a:p>
        </p:txBody>
      </p:sp>
      <p:sp>
        <p:nvSpPr>
          <p:cNvPr id="3" name="Content Placeholder 2"/>
          <p:cNvSpPr>
            <a:spLocks noGrp="1"/>
          </p:cNvSpPr>
          <p:nvPr>
            <p:ph idx="1"/>
          </p:nvPr>
        </p:nvSpPr>
        <p:spPr/>
        <p:txBody>
          <a:bodyPr/>
          <a:lstStyle/>
          <a:p>
            <a:r>
              <a:rPr lang="it-IT" sz="3600" dirty="0"/>
              <a:t>Haemamoeba vivax Grassi and Feletti, 1890</a:t>
            </a:r>
          </a:p>
          <a:p>
            <a:endParaRPr lang="en-US" dirty="0"/>
          </a:p>
        </p:txBody>
      </p:sp>
    </p:spTree>
    <p:extLst>
      <p:ext uri="{BB962C8B-B14F-4D97-AF65-F5344CB8AC3E}">
        <p14:creationId xmlns:p14="http://schemas.microsoft.com/office/powerpoint/2010/main" val="2262198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Epidemiology </a:t>
            </a:r>
            <a:endParaRPr lang="en-US" dirty="0"/>
          </a:p>
        </p:txBody>
      </p:sp>
      <p:sp>
        <p:nvSpPr>
          <p:cNvPr id="3" name="Content Placeholder 2"/>
          <p:cNvSpPr>
            <a:spLocks noGrp="1"/>
          </p:cNvSpPr>
          <p:nvPr>
            <p:ph idx="1"/>
          </p:nvPr>
        </p:nvSpPr>
        <p:spPr/>
        <p:txBody>
          <a:bodyPr>
            <a:normAutofit/>
          </a:bodyPr>
          <a:lstStyle/>
          <a:p>
            <a:r>
              <a:rPr lang="en-US" sz="3600" dirty="0" smtClean="0"/>
              <a:t>Mostly occur in Asia , Latin America and some parts of Africa </a:t>
            </a:r>
          </a:p>
          <a:p>
            <a:r>
              <a:rPr lang="en-US" sz="3600" dirty="0" smtClean="0"/>
              <a:t>P.vivax originate from Asia</a:t>
            </a:r>
          </a:p>
          <a:p>
            <a:r>
              <a:rPr lang="en-US" sz="3600" dirty="0" smtClean="0"/>
              <a:t>P.vivax cause benign tertian malaria </a:t>
            </a:r>
            <a:endParaRPr lang="en-US" sz="3600" dirty="0"/>
          </a:p>
        </p:txBody>
      </p:sp>
    </p:spTree>
    <p:extLst>
      <p:ext uri="{BB962C8B-B14F-4D97-AF65-F5344CB8AC3E}">
        <p14:creationId xmlns:p14="http://schemas.microsoft.com/office/powerpoint/2010/main" val="1957991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600" dirty="0"/>
              <a:t>P. vivax (as well as P. ovale) has dormant liver stages (“hypnozoites”) that can activate and invade the blood (“relapse”) several months or years after </a:t>
            </a:r>
            <a:r>
              <a:rPr lang="en-US" sz="3600" dirty="0" smtClean="0"/>
              <a:t>the infecting mosquito bite.</a:t>
            </a:r>
            <a:endParaRPr lang="en-US" sz="3600" dirty="0"/>
          </a:p>
        </p:txBody>
      </p:sp>
    </p:spTree>
    <p:extLst>
      <p:ext uri="{BB962C8B-B14F-4D97-AF65-F5344CB8AC3E}">
        <p14:creationId xmlns:p14="http://schemas.microsoft.com/office/powerpoint/2010/main" val="31701928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cycle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25147" y="1749544"/>
            <a:ext cx="7970871" cy="4757272"/>
          </a:xfrm>
        </p:spPr>
      </p:pic>
    </p:spTree>
    <p:extLst>
      <p:ext uri="{BB962C8B-B14F-4D97-AF65-F5344CB8AC3E}">
        <p14:creationId xmlns:p14="http://schemas.microsoft.com/office/powerpoint/2010/main" val="40313926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Pathogenesis </a:t>
            </a:r>
            <a:endParaRPr lang="en-US" dirty="0"/>
          </a:p>
        </p:txBody>
      </p:sp>
      <p:sp>
        <p:nvSpPr>
          <p:cNvPr id="3" name="Content Placeholder 2"/>
          <p:cNvSpPr>
            <a:spLocks noGrp="1"/>
          </p:cNvSpPr>
          <p:nvPr>
            <p:ph idx="1"/>
          </p:nvPr>
        </p:nvSpPr>
        <p:spPr/>
        <p:txBody>
          <a:bodyPr>
            <a:normAutofit/>
          </a:bodyPr>
          <a:lstStyle/>
          <a:p>
            <a:r>
              <a:rPr lang="en-US" sz="3600" dirty="0"/>
              <a:t>Pathogenesis results from rupture of infected red blood cells, leading to fever. Infected red blood cells may also stick to each other and to walls of capillaries. Vessels plug up and deprive tissues of oxygen. Infection may also cause the spleen to enlarge</a:t>
            </a:r>
          </a:p>
        </p:txBody>
      </p:sp>
    </p:spTree>
    <p:extLst>
      <p:ext uri="{BB962C8B-B14F-4D97-AF65-F5344CB8AC3E}">
        <p14:creationId xmlns:p14="http://schemas.microsoft.com/office/powerpoint/2010/main" val="33241918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600" dirty="0"/>
              <a:t>P. vivax can populate the </a:t>
            </a:r>
            <a:r>
              <a:rPr lang="en-US" sz="3600" dirty="0" smtClean="0"/>
              <a:t>bloodstream (all sexual and asexual stages present in peripheral blood)</a:t>
            </a:r>
            <a:endParaRPr lang="en-US" sz="3600" dirty="0"/>
          </a:p>
        </p:txBody>
      </p:sp>
    </p:spTree>
    <p:extLst>
      <p:ext uri="{BB962C8B-B14F-4D97-AF65-F5344CB8AC3E}">
        <p14:creationId xmlns:p14="http://schemas.microsoft.com/office/powerpoint/2010/main" val="1549659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600" dirty="0"/>
              <a:t>The parasite can go dormant in the liver for days to years, causing no symptoms and remaining undetectable in blood </a:t>
            </a:r>
            <a:r>
              <a:rPr lang="en-US" sz="3600" dirty="0" smtClean="0"/>
              <a:t>tests (form hypnozoites)</a:t>
            </a:r>
            <a:endParaRPr lang="en-US" sz="3600" dirty="0"/>
          </a:p>
        </p:txBody>
      </p:sp>
    </p:spTree>
    <p:extLst>
      <p:ext uri="{BB962C8B-B14F-4D97-AF65-F5344CB8AC3E}">
        <p14:creationId xmlns:p14="http://schemas.microsoft.com/office/powerpoint/2010/main" val="3929249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Symptoms </a:t>
            </a:r>
            <a:endParaRPr lang="en-US" dirty="0"/>
          </a:p>
        </p:txBody>
      </p:sp>
      <p:sp>
        <p:nvSpPr>
          <p:cNvPr id="3" name="Content Placeholder 2"/>
          <p:cNvSpPr>
            <a:spLocks noGrp="1"/>
          </p:cNvSpPr>
          <p:nvPr>
            <p:ph idx="1"/>
          </p:nvPr>
        </p:nvSpPr>
        <p:spPr/>
        <p:txBody>
          <a:bodyPr>
            <a:normAutofit/>
          </a:bodyPr>
          <a:lstStyle/>
          <a:p>
            <a:r>
              <a:rPr lang="en-US" sz="3600" dirty="0" smtClean="0"/>
              <a:t>Cardinal signs : fever, sweat and  cold stages</a:t>
            </a:r>
          </a:p>
          <a:p>
            <a:r>
              <a:rPr lang="en-US" sz="3600" dirty="0" smtClean="0"/>
              <a:t>Abdominal pain </a:t>
            </a:r>
          </a:p>
          <a:p>
            <a:r>
              <a:rPr lang="en-US" sz="3600" dirty="0" smtClean="0"/>
              <a:t>Nausea </a:t>
            </a:r>
          </a:p>
          <a:p>
            <a:r>
              <a:rPr lang="en-US" sz="3600" dirty="0" smtClean="0"/>
              <a:t>Vomiting </a:t>
            </a:r>
            <a:endParaRPr lang="en-US" sz="3600" dirty="0"/>
          </a:p>
        </p:txBody>
      </p:sp>
    </p:spTree>
    <p:extLst>
      <p:ext uri="{BB962C8B-B14F-4D97-AF65-F5344CB8AC3E}">
        <p14:creationId xmlns:p14="http://schemas.microsoft.com/office/powerpoint/2010/main" val="3964831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1_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2_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5.xml><?xml version="1.0" encoding="utf-8"?>
<a:theme xmlns:a="http://schemas.openxmlformats.org/drawingml/2006/main" name="3_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Wood Type</Template>
  <TotalTime>47</TotalTime>
  <Words>535</Words>
  <Application>Microsoft Office PowerPoint</Application>
  <PresentationFormat>Widescreen</PresentationFormat>
  <Paragraphs>74</Paragraphs>
  <Slides>17</Slides>
  <Notes>0</Notes>
  <HiddenSlides>0</HiddenSlides>
  <MMClips>0</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17</vt:i4>
      </vt:variant>
    </vt:vector>
  </HeadingPairs>
  <TitlesOfParts>
    <vt:vector size="29" baseType="lpstr">
      <vt:lpstr>Arial Black</vt:lpstr>
      <vt:lpstr>方正舒体</vt:lpstr>
      <vt:lpstr>Georgia</vt:lpstr>
      <vt:lpstr>Rockwell</vt:lpstr>
      <vt:lpstr>Rockwell Condensed</vt:lpstr>
      <vt:lpstr>Wingdings</vt:lpstr>
      <vt:lpstr>Wingdings 2</vt:lpstr>
      <vt:lpstr>Wood Type</vt:lpstr>
      <vt:lpstr>Civic</vt:lpstr>
      <vt:lpstr>1_Civic</vt:lpstr>
      <vt:lpstr>2_Civic</vt:lpstr>
      <vt:lpstr>3_Civic</vt:lpstr>
      <vt:lpstr>Plasmodium vivax</vt:lpstr>
      <vt:lpstr>Discovery </vt:lpstr>
      <vt:lpstr>Epidemiology </vt:lpstr>
      <vt:lpstr>PowerPoint Presentation</vt:lpstr>
      <vt:lpstr>Life cycle </vt:lpstr>
      <vt:lpstr>Pathogenesis </vt:lpstr>
      <vt:lpstr>PowerPoint Presentation</vt:lpstr>
      <vt:lpstr>PowerPoint Presentation</vt:lpstr>
      <vt:lpstr>Symptoms </vt:lpstr>
      <vt:lpstr>LAB DIAGNOSIS </vt:lpstr>
      <vt:lpstr>Morphology</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Plasmodium vivax</dc:title>
  <dc:creator>Mosab Nouraldein</dc:creator>
  <cp:lastModifiedBy>Mosab Nouraldein</cp:lastModifiedBy>
  <cp:revision>8</cp:revision>
  <dcterms:created xsi:type="dcterms:W3CDTF">2018-04-12T03:38:22Z</dcterms:created>
  <dcterms:modified xsi:type="dcterms:W3CDTF">2018-04-12T13:43:59Z</dcterms:modified>
</cp:coreProperties>
</file>