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0040-51AD-42E6-A8C7-182F7C2075A2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4F541-3966-4C0F-B40E-1F768764628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0040-51AD-42E6-A8C7-182F7C2075A2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4F541-3966-4C0F-B40E-1F768764628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0040-51AD-42E6-A8C7-182F7C2075A2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4F541-3966-4C0F-B40E-1F768764628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0040-51AD-42E6-A8C7-182F7C2075A2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4F541-3966-4C0F-B40E-1F768764628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0040-51AD-42E6-A8C7-182F7C2075A2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4F541-3966-4C0F-B40E-1F768764628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0040-51AD-42E6-A8C7-182F7C2075A2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4F541-3966-4C0F-B40E-1F768764628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0040-51AD-42E6-A8C7-182F7C2075A2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4F541-3966-4C0F-B40E-1F768764628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0040-51AD-42E6-A8C7-182F7C2075A2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4F541-3966-4C0F-B40E-1F768764628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0040-51AD-42E6-A8C7-182F7C2075A2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4F541-3966-4C0F-B40E-1F768764628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0040-51AD-42E6-A8C7-182F7C2075A2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4F541-3966-4C0F-B40E-1F768764628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0040-51AD-42E6-A8C7-182F7C2075A2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4F541-3966-4C0F-B40E-1F768764628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B0040-51AD-42E6-A8C7-182F7C2075A2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4F541-3966-4C0F-B40E-1F768764628C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CORYNEBACTERIUM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Prevention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err="1" smtClean="0">
                <a:latin typeface="Bell MT" pitchFamily="18" charset="0"/>
              </a:rPr>
              <a:t>Toxoid</a:t>
            </a:r>
            <a:r>
              <a:rPr lang="en-AU" b="1" dirty="0" smtClean="0">
                <a:latin typeface="Bell MT" pitchFamily="18" charset="0"/>
              </a:rPr>
              <a:t> </a:t>
            </a:r>
            <a:r>
              <a:rPr lang="en-AU" b="1" dirty="0">
                <a:latin typeface="Bell MT" pitchFamily="18" charset="0"/>
              </a:rPr>
              <a:t>vaccine </a:t>
            </a:r>
            <a:r>
              <a:rPr lang="en-AU" dirty="0">
                <a:latin typeface="Bell MT" pitchFamily="18" charset="0"/>
              </a:rPr>
              <a:t>(formaldehyde-modified toxin is still </a:t>
            </a:r>
            <a:r>
              <a:rPr lang="en-AU" dirty="0" smtClean="0">
                <a:latin typeface="Bell MT" pitchFamily="18" charset="0"/>
              </a:rPr>
              <a:t>immunogenic but </a:t>
            </a:r>
            <a:r>
              <a:rPr lang="en-AU" dirty="0">
                <a:latin typeface="Bell MT" pitchFamily="18" charset="0"/>
              </a:rPr>
              <a:t>with reduced toxicity), part of </a:t>
            </a:r>
            <a:r>
              <a:rPr lang="en-AU" dirty="0" err="1">
                <a:latin typeface="Bell MT" pitchFamily="18" charset="0"/>
              </a:rPr>
              <a:t>DTaP</a:t>
            </a:r>
            <a:r>
              <a:rPr lang="en-AU" dirty="0">
                <a:latin typeface="Bell MT" pitchFamily="18" charset="0"/>
              </a:rPr>
              <a:t>, DTP, or Td, boosters 10-year </a:t>
            </a:r>
            <a:r>
              <a:rPr lang="en-AU" dirty="0" smtClean="0">
                <a:latin typeface="Bell MT" pitchFamily="18" charset="0"/>
              </a:rPr>
              <a:t>intervals.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dirty="0" err="1">
                <a:solidFill>
                  <a:srgbClr val="FFFF00"/>
                </a:solidFill>
              </a:rPr>
              <a:t>Corynebacterium</a:t>
            </a:r>
            <a:r>
              <a:rPr lang="en-AU" b="1" dirty="0">
                <a:solidFill>
                  <a:srgbClr val="FFFF00"/>
                </a:solidFill>
              </a:rPr>
              <a:t> </a:t>
            </a:r>
            <a:r>
              <a:rPr lang="en-AU" b="1" dirty="0" err="1">
                <a:solidFill>
                  <a:srgbClr val="FFFF00"/>
                </a:solidFill>
              </a:rPr>
              <a:t>diphtheriae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/>
              <a:t>Distinguishing </a:t>
            </a:r>
            <a:r>
              <a:rPr lang="en-AU" b="1" dirty="0" smtClean="0"/>
              <a:t>Features: </a:t>
            </a:r>
          </a:p>
          <a:p>
            <a:r>
              <a:rPr lang="en-AU" dirty="0">
                <a:latin typeface="Bell MT" pitchFamily="18" charset="0"/>
              </a:rPr>
              <a:t>Gray-to-black colonies of club-shaped gram-positive rods arranged </a:t>
            </a:r>
            <a:r>
              <a:rPr lang="en-AU" dirty="0" smtClean="0">
                <a:latin typeface="Bell MT" pitchFamily="18" charset="0"/>
              </a:rPr>
              <a:t>in V </a:t>
            </a:r>
            <a:r>
              <a:rPr lang="en-AU" dirty="0">
                <a:latin typeface="Bell MT" pitchFamily="18" charset="0"/>
              </a:rPr>
              <a:t>or L shapes on Gram </a:t>
            </a:r>
            <a:r>
              <a:rPr lang="en-AU" dirty="0" smtClean="0">
                <a:latin typeface="Bell MT" pitchFamily="18" charset="0"/>
              </a:rPr>
              <a:t>stain.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Granules (</a:t>
            </a:r>
            <a:r>
              <a:rPr lang="en-AU" dirty="0" err="1">
                <a:latin typeface="Bell MT" pitchFamily="18" charset="0"/>
              </a:rPr>
              <a:t>volutin</a:t>
            </a:r>
            <a:r>
              <a:rPr lang="en-AU" dirty="0">
                <a:latin typeface="Bell MT" pitchFamily="18" charset="0"/>
              </a:rPr>
              <a:t>) produced on </a:t>
            </a:r>
            <a:r>
              <a:rPr lang="en-AU" dirty="0" err="1">
                <a:latin typeface="Bell MT" pitchFamily="18" charset="0"/>
              </a:rPr>
              <a:t>Loeffler</a:t>
            </a:r>
            <a:r>
              <a:rPr lang="en-AU" dirty="0">
                <a:latin typeface="Bell MT" pitchFamily="18" charset="0"/>
              </a:rPr>
              <a:t> coagulated serum </a:t>
            </a:r>
            <a:r>
              <a:rPr lang="en-AU" dirty="0" smtClean="0">
                <a:latin typeface="Bell MT" pitchFamily="18" charset="0"/>
              </a:rPr>
              <a:t>medium stain </a:t>
            </a:r>
            <a:r>
              <a:rPr lang="en-AU" dirty="0" err="1" smtClean="0">
                <a:latin typeface="Bell MT" pitchFamily="18" charset="0"/>
              </a:rPr>
              <a:t>metachromatically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Toxin-producing strains have β-</a:t>
            </a:r>
            <a:r>
              <a:rPr lang="en-AU" dirty="0" err="1">
                <a:latin typeface="Bell MT" pitchFamily="18" charset="0"/>
              </a:rPr>
              <a:t>prophage</a:t>
            </a:r>
            <a:r>
              <a:rPr lang="en-AU" dirty="0">
                <a:latin typeface="Bell MT" pitchFamily="18" charset="0"/>
              </a:rPr>
              <a:t> carrying genes for the </a:t>
            </a:r>
            <a:r>
              <a:rPr lang="en-AU" dirty="0" smtClean="0">
                <a:latin typeface="Bell MT" pitchFamily="18" charset="0"/>
              </a:rPr>
              <a:t>toxin (</a:t>
            </a:r>
            <a:r>
              <a:rPr lang="en-AU" dirty="0" err="1" smtClean="0">
                <a:latin typeface="Bell MT" pitchFamily="18" charset="0"/>
              </a:rPr>
              <a:t>lysogeny</a:t>
            </a:r>
            <a:r>
              <a:rPr lang="en-AU" dirty="0">
                <a:latin typeface="Bell MT" pitchFamily="18" charset="0"/>
              </a:rPr>
              <a:t>, β-</a:t>
            </a:r>
            <a:r>
              <a:rPr lang="en-AU" dirty="0" err="1">
                <a:latin typeface="Bell MT" pitchFamily="18" charset="0"/>
              </a:rPr>
              <a:t>corynephage</a:t>
            </a:r>
            <a:r>
              <a:rPr lang="en-AU" dirty="0">
                <a:latin typeface="Bell MT" pitchFamily="18" charset="0"/>
              </a:rPr>
              <a:t>). The phage from one person with </a:t>
            </a:r>
            <a:r>
              <a:rPr lang="en-AU" dirty="0" smtClean="0">
                <a:latin typeface="Bell MT" pitchFamily="18" charset="0"/>
              </a:rPr>
              <a:t>diphtheria can </a:t>
            </a:r>
            <a:r>
              <a:rPr lang="en-AU" dirty="0">
                <a:latin typeface="Bell MT" pitchFamily="18" charset="0"/>
              </a:rPr>
              <a:t>infect the normal </a:t>
            </a:r>
            <a:r>
              <a:rPr lang="en-AU" dirty="0" err="1">
                <a:latin typeface="Bell MT" pitchFamily="18" charset="0"/>
              </a:rPr>
              <a:t>nontoxigenic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diphtheroid</a:t>
            </a:r>
            <a:r>
              <a:rPr lang="en-AU" dirty="0">
                <a:latin typeface="Bell MT" pitchFamily="18" charset="0"/>
              </a:rPr>
              <a:t> of another, </a:t>
            </a:r>
            <a:r>
              <a:rPr lang="en-AU" dirty="0" smtClean="0">
                <a:latin typeface="Bell MT" pitchFamily="18" charset="0"/>
              </a:rPr>
              <a:t>and thus </a:t>
            </a:r>
            <a:r>
              <a:rPr lang="en-AU" dirty="0">
                <a:latin typeface="Bell MT" pitchFamily="18" charset="0"/>
              </a:rPr>
              <a:t>cause diphtheria.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Reservoir: </a:t>
            </a:r>
            <a:r>
              <a:rPr lang="en-AU" dirty="0" smtClean="0">
                <a:latin typeface="Bell MT" pitchFamily="18" charset="0"/>
              </a:rPr>
              <a:t>Throat </a:t>
            </a:r>
            <a:r>
              <a:rPr lang="en-AU" dirty="0">
                <a:latin typeface="Bell MT" pitchFamily="18" charset="0"/>
              </a:rPr>
              <a:t>and </a:t>
            </a:r>
            <a:r>
              <a:rPr lang="en-AU" dirty="0" err="1" smtClean="0">
                <a:latin typeface="Bell MT" pitchFamily="18" charset="0"/>
              </a:rPr>
              <a:t>nasopharynx</a:t>
            </a:r>
            <a:r>
              <a:rPr lang="en-AU" dirty="0" smtClean="0">
                <a:latin typeface="Bell MT" pitchFamily="18" charset="0"/>
              </a:rPr>
              <a:t>.</a:t>
            </a:r>
          </a:p>
          <a:p>
            <a:r>
              <a:rPr lang="en-AU" b="1" dirty="0">
                <a:latin typeface="Bell MT" pitchFamily="18" charset="0"/>
              </a:rPr>
              <a:t>Transmission: </a:t>
            </a:r>
            <a:r>
              <a:rPr lang="en-AU" dirty="0">
                <a:latin typeface="Bell MT" pitchFamily="18" charset="0"/>
              </a:rPr>
              <a:t>bacterium or phage via respiratory </a:t>
            </a:r>
            <a:r>
              <a:rPr lang="en-AU" dirty="0" smtClean="0">
                <a:latin typeface="Bell MT" pitchFamily="18" charset="0"/>
              </a:rPr>
              <a:t>droplets.</a:t>
            </a:r>
          </a:p>
          <a:p>
            <a:pPr>
              <a:buNone/>
            </a:pP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Pathogenesis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>
                <a:latin typeface="Bell MT" pitchFamily="18" charset="0"/>
              </a:rPr>
              <a:t>Organism not invasive; colonizes epithelium of </a:t>
            </a:r>
            <a:r>
              <a:rPr lang="en-AU" dirty="0" err="1">
                <a:latin typeface="Bell MT" pitchFamily="18" charset="0"/>
              </a:rPr>
              <a:t>oropharynx</a:t>
            </a:r>
            <a:r>
              <a:rPr lang="en-AU" dirty="0">
                <a:latin typeface="Bell MT" pitchFamily="18" charset="0"/>
              </a:rPr>
              <a:t> or skin </a:t>
            </a:r>
            <a:r>
              <a:rPr lang="en-AU" dirty="0" smtClean="0">
                <a:latin typeface="Bell MT" pitchFamily="18" charset="0"/>
              </a:rPr>
              <a:t>in cutaneous diphtheria.</a:t>
            </a:r>
          </a:p>
          <a:p>
            <a:r>
              <a:rPr lang="en-AU" dirty="0">
                <a:latin typeface="Bell MT" pitchFamily="18" charset="0"/>
              </a:rPr>
              <a:t>Diphtheria toxin (A-B component)—inhibits protein synthesis </a:t>
            </a:r>
            <a:r>
              <a:rPr lang="en-AU" dirty="0" smtClean="0">
                <a:latin typeface="Bell MT" pitchFamily="18" charset="0"/>
              </a:rPr>
              <a:t>by adding </a:t>
            </a:r>
            <a:r>
              <a:rPr lang="en-AU" dirty="0">
                <a:latin typeface="Bell MT" pitchFamily="18" charset="0"/>
              </a:rPr>
              <a:t>ADP-ribose to </a:t>
            </a:r>
            <a:r>
              <a:rPr lang="en-AU" dirty="0" smtClean="0">
                <a:latin typeface="Bell MT" pitchFamily="18" charset="0"/>
              </a:rPr>
              <a:t>eEF-2.</a:t>
            </a:r>
          </a:p>
          <a:p>
            <a:r>
              <a:rPr lang="en-AU" dirty="0">
                <a:latin typeface="Bell MT" pitchFamily="18" charset="0"/>
              </a:rPr>
              <a:t>Effect on </a:t>
            </a:r>
            <a:r>
              <a:rPr lang="en-AU" dirty="0" err="1">
                <a:latin typeface="Bell MT" pitchFamily="18" charset="0"/>
              </a:rPr>
              <a:t>oropharynx</a:t>
            </a:r>
            <a:r>
              <a:rPr lang="en-AU" dirty="0">
                <a:latin typeface="Bell MT" pitchFamily="18" charset="0"/>
              </a:rPr>
              <a:t>: Dirty gray </a:t>
            </a:r>
            <a:r>
              <a:rPr lang="en-AU" dirty="0" err="1">
                <a:latin typeface="Bell MT" pitchFamily="18" charset="0"/>
              </a:rPr>
              <a:t>pseudomembrane</a:t>
            </a:r>
            <a:r>
              <a:rPr lang="en-AU" dirty="0">
                <a:latin typeface="Bell MT" pitchFamily="18" charset="0"/>
              </a:rPr>
              <a:t> (made up of </a:t>
            </a:r>
            <a:r>
              <a:rPr lang="en-AU" dirty="0" smtClean="0">
                <a:latin typeface="Bell MT" pitchFamily="18" charset="0"/>
              </a:rPr>
              <a:t>dead cells </a:t>
            </a:r>
            <a:r>
              <a:rPr lang="en-AU" dirty="0">
                <a:latin typeface="Bell MT" pitchFamily="18" charset="0"/>
              </a:rPr>
              <a:t>and fibrin </a:t>
            </a:r>
            <a:r>
              <a:rPr lang="en-AU" dirty="0" err="1">
                <a:latin typeface="Bell MT" pitchFamily="18" charset="0"/>
              </a:rPr>
              <a:t>exudate</a:t>
            </a:r>
            <a:r>
              <a:rPr lang="en-AU" dirty="0">
                <a:latin typeface="Bell MT" pitchFamily="18" charset="0"/>
              </a:rPr>
              <a:t>, bacterial pigment</a:t>
            </a:r>
            <a:r>
              <a:rPr lang="en-AU" dirty="0" smtClean="0">
                <a:latin typeface="Bell MT" pitchFamily="18" charset="0"/>
              </a:rPr>
              <a:t>).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Extension into larynx/trachea → obstruction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Effect of systemic circulation → </a:t>
            </a:r>
            <a:r>
              <a:rPr lang="en-AU" b="1" dirty="0">
                <a:latin typeface="Bell MT" pitchFamily="18" charset="0"/>
              </a:rPr>
              <a:t>heart and nerve </a:t>
            </a:r>
            <a:r>
              <a:rPr lang="en-AU" b="1" dirty="0" smtClean="0">
                <a:latin typeface="Bell MT" pitchFamily="18" charset="0"/>
              </a:rPr>
              <a:t>damage.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Disease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>
                <a:latin typeface="Bell MT" pitchFamily="18" charset="0"/>
              </a:rPr>
              <a:t>Diphtheria </a:t>
            </a:r>
            <a:r>
              <a:rPr lang="en-AU" dirty="0">
                <a:latin typeface="Bell MT" pitchFamily="18" charset="0"/>
              </a:rPr>
              <a:t>(sore throat with </a:t>
            </a:r>
            <a:r>
              <a:rPr lang="en-AU" dirty="0" err="1">
                <a:latin typeface="Bell MT" pitchFamily="18" charset="0"/>
              </a:rPr>
              <a:t>pseudomembrane</a:t>
            </a:r>
            <a:r>
              <a:rPr lang="en-AU" dirty="0">
                <a:latin typeface="Bell MT" pitchFamily="18" charset="0"/>
              </a:rPr>
              <a:t>, bull neck, </a:t>
            </a:r>
            <a:r>
              <a:rPr lang="en-AU" dirty="0" smtClean="0">
                <a:latin typeface="Bell MT" pitchFamily="18" charset="0"/>
              </a:rPr>
              <a:t>potential respiratory </a:t>
            </a:r>
            <a:r>
              <a:rPr lang="en-AU" dirty="0">
                <a:latin typeface="Bell MT" pitchFamily="18" charset="0"/>
              </a:rPr>
              <a:t>obstruction, </a:t>
            </a:r>
            <a:r>
              <a:rPr lang="en-AU" dirty="0" err="1">
                <a:latin typeface="Bell MT" pitchFamily="18" charset="0"/>
              </a:rPr>
              <a:t>myocarditis</a:t>
            </a:r>
            <a:r>
              <a:rPr lang="en-AU" dirty="0">
                <a:latin typeface="Bell MT" pitchFamily="18" charset="0"/>
              </a:rPr>
              <a:t>, cardiac dysfunction, recurrent </a:t>
            </a:r>
            <a:r>
              <a:rPr lang="en-AU" dirty="0" smtClean="0">
                <a:latin typeface="Bell MT" pitchFamily="18" charset="0"/>
              </a:rPr>
              <a:t>laryngeal nerve </a:t>
            </a:r>
            <a:r>
              <a:rPr lang="en-AU" dirty="0">
                <a:latin typeface="Bell MT" pitchFamily="18" charset="0"/>
              </a:rPr>
              <a:t>palsy, and lower limb polyneuritis), renal </a:t>
            </a:r>
            <a:r>
              <a:rPr lang="en-AU" dirty="0" smtClean="0">
                <a:latin typeface="Bell MT" pitchFamily="18" charset="0"/>
              </a:rPr>
              <a:t>failure.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Diagnosis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b="1" dirty="0" err="1">
                <a:latin typeface="Bell MT" pitchFamily="18" charset="0"/>
              </a:rPr>
              <a:t>Elek</a:t>
            </a:r>
            <a:r>
              <a:rPr lang="en-AU" b="1" dirty="0">
                <a:latin typeface="Bell MT" pitchFamily="18" charset="0"/>
              </a:rPr>
              <a:t> test </a:t>
            </a:r>
            <a:r>
              <a:rPr lang="en-AU" dirty="0">
                <a:latin typeface="Bell MT" pitchFamily="18" charset="0"/>
              </a:rPr>
              <a:t>to document toxin production (ELISA for toxin is now </a:t>
            </a:r>
            <a:r>
              <a:rPr lang="en-AU" dirty="0" smtClean="0">
                <a:latin typeface="Bell MT" pitchFamily="18" charset="0"/>
              </a:rPr>
              <a:t>gold standard).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Toxin </a:t>
            </a:r>
            <a:r>
              <a:rPr lang="en-AU" dirty="0">
                <a:latin typeface="Bell MT" pitchFamily="18" charset="0"/>
              </a:rPr>
              <a:t>produced by </a:t>
            </a:r>
            <a:r>
              <a:rPr lang="en-AU" dirty="0" err="1">
                <a:latin typeface="Bell MT" pitchFamily="18" charset="0"/>
              </a:rPr>
              <a:t>Elek</a:t>
            </a:r>
            <a:r>
              <a:rPr lang="en-AU" dirty="0">
                <a:latin typeface="Bell MT" pitchFamily="18" charset="0"/>
              </a:rPr>
              <a:t> test toxin-producing strains diffuses </a:t>
            </a:r>
            <a:r>
              <a:rPr lang="en-AU" dirty="0" smtClean="0">
                <a:latin typeface="Bell MT" pitchFamily="18" charset="0"/>
              </a:rPr>
              <a:t>away from growth.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Antitoxin </a:t>
            </a:r>
            <a:r>
              <a:rPr lang="en-AU" dirty="0">
                <a:latin typeface="Bell MT" pitchFamily="18" charset="0"/>
              </a:rPr>
              <a:t>diffuses away from strip of filter </a:t>
            </a:r>
            <a:r>
              <a:rPr lang="en-AU" dirty="0" smtClean="0">
                <a:latin typeface="Bell MT" pitchFamily="18" charset="0"/>
              </a:rPr>
              <a:t>paper.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Precipitin lines form at zone of </a:t>
            </a:r>
            <a:r>
              <a:rPr lang="en-AU" dirty="0" smtClean="0">
                <a:latin typeface="Bell MT" pitchFamily="18" charset="0"/>
              </a:rPr>
              <a:t>equivalence</a:t>
            </a:r>
            <a:r>
              <a:rPr lang="en-AU" dirty="0" smtClean="0"/>
              <a:t>.</a:t>
            </a: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Treatment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Erythromycin and antitoxin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For </a:t>
            </a:r>
            <a:r>
              <a:rPr lang="en-AU" dirty="0" err="1">
                <a:latin typeface="Bell MT" pitchFamily="18" charset="0"/>
              </a:rPr>
              <a:t>endocarditis</a:t>
            </a:r>
            <a:r>
              <a:rPr lang="en-AU" dirty="0">
                <a:latin typeface="Bell MT" pitchFamily="18" charset="0"/>
              </a:rPr>
              <a:t>, intravenous penicillin and </a:t>
            </a:r>
            <a:r>
              <a:rPr lang="en-AU" dirty="0" err="1">
                <a:latin typeface="Bell MT" pitchFamily="18" charset="0"/>
              </a:rPr>
              <a:t>aminoglycosides</a:t>
            </a:r>
            <a:r>
              <a:rPr lang="en-AU" dirty="0">
                <a:latin typeface="Bell MT" pitchFamily="18" charset="0"/>
              </a:rPr>
              <a:t> for </a:t>
            </a:r>
            <a:r>
              <a:rPr lang="en-AU" dirty="0" smtClean="0">
                <a:latin typeface="Bell MT" pitchFamily="18" charset="0"/>
              </a:rPr>
              <a:t>4–6 weeks.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</Words>
  <Application>Microsoft Office PowerPoint</Application>
  <PresentationFormat>عرض على الشاشة (3:4)‏</PresentationFormat>
  <Paragraphs>26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CORYNEBACTERIUM</vt:lpstr>
      <vt:lpstr>Corynebacterium diphtheriae</vt:lpstr>
      <vt:lpstr>الشريحة 3</vt:lpstr>
      <vt:lpstr>الشريحة 4</vt:lpstr>
      <vt:lpstr>Pathogenesis</vt:lpstr>
      <vt:lpstr>الشريحة 6</vt:lpstr>
      <vt:lpstr>Disease</vt:lpstr>
      <vt:lpstr>Diagnosis</vt:lpstr>
      <vt:lpstr>Treatment</vt:lpstr>
      <vt:lpstr>Prevention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CORYNEBACTERIUM</dc:title>
  <dc:creator>Mosab Nouraldein</dc:creator>
  <cp:lastModifiedBy>Mosab Nouraldein</cp:lastModifiedBy>
  <cp:revision>1</cp:revision>
  <dcterms:created xsi:type="dcterms:W3CDTF">2023-02-25T07:34:39Z</dcterms:created>
  <dcterms:modified xsi:type="dcterms:W3CDTF">2023-02-25T07:35:21Z</dcterms:modified>
</cp:coreProperties>
</file>