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9" r:id="rId14"/>
    <p:sldId id="267" r:id="rId15"/>
    <p:sldId id="274" r:id="rId16"/>
    <p:sldId id="268" r:id="rId17"/>
    <p:sldId id="270" r:id="rId18"/>
    <p:sldId id="272" r:id="rId19"/>
    <p:sldId id="276" r:id="rId20"/>
    <p:sldId id="273" r:id="rId21"/>
    <p:sldId id="27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4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19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19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8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64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60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90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64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4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6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424C5-A12E-4B5F-ABF9-C61F334E2365}" type="datetimeFigureOut">
              <a:rPr lang="en-US" smtClean="0"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E094B-1BE3-40C6-898D-08A3071B3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85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cbi.nl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Entamoeba histolytica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Nouraldein Mohammed </a:t>
            </a:r>
            <a:endParaRPr lang="en-US" dirty="0" smtClean="0"/>
          </a:p>
          <a:p>
            <a:r>
              <a:rPr lang="en-US" dirty="0" smtClean="0"/>
              <a:t>Semester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84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Intestinal epithelial cells exposed to E.histolytica trophozite secrete potent chemokines such as IL-8 , resulting in immune cell recruitment. </a:t>
            </a:r>
            <a:endParaRPr lang="en-US" dirty="0"/>
          </a:p>
          <a:p>
            <a:r>
              <a:rPr lang="en-US" dirty="0" smtClean="0"/>
              <a:t>Neutrophils are one of the first immune cells respond to amebic invasion .</a:t>
            </a:r>
          </a:p>
          <a:p>
            <a:r>
              <a:rPr lang="en-US" dirty="0" smtClean="0"/>
              <a:t> also Its activated by interferon –gamma , tumor necrosis factor –alpha or lipopolysaccharides 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24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Macrophages also play an important role in host response against intestinal amoebiasis .</a:t>
            </a:r>
          </a:p>
          <a:p>
            <a:r>
              <a:rPr lang="en-US" dirty="0" smtClean="0"/>
              <a:t>Its also activated by interferon –gamma &amp; tumor necrosis factor –alpha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46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Amebicidal activity of neutrophils is attributed to releasing of reactive oxygen species ( ROS) .</a:t>
            </a:r>
          </a:p>
          <a:p>
            <a:r>
              <a:rPr lang="en-US" dirty="0" smtClean="0"/>
              <a:t>Amebicidal activity of macrophages is attributed to the production of nitric oxide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28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Complement may act to prevent dissemination of trophozoites and extraintestinal amoebiasis . Once E.histolytica trophozoite activate membrane attack complexes (MACs)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64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Acquired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immunity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Mucosal immunoglobulin A ( humoral immunity)</a:t>
            </a:r>
          </a:p>
          <a:p>
            <a:r>
              <a:rPr lang="en-US" dirty="0" smtClean="0"/>
              <a:t>Cell –mediated interferon –gamma appears to provide protection from amoebiasis through its ability to activate neutrophils and macrophages to kill the E.histolytica trophozoite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88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Mechanisms of parasite evasion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 mature amoebic cyst ( infective stage) are highly resistant and survive passage through the acidic environment of the stomach 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Trophozoite  , can disrupt the mucus membranes by secreting cysteine protease and glycosidase to allow for penetration of the colonic mucosa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63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Amebic peroxiredoxin , a 29-KDa surface protein with antioxidant properties protect amoeba from neutrophils reactive oxygen species (ROS) .</a:t>
            </a:r>
          </a:p>
          <a:p>
            <a:r>
              <a:rPr lang="en-US" dirty="0" smtClean="0"/>
              <a:t>Amebic arginase  and cyclooxygenase are limiting  production of nitric oxide by macrophages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7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Tissue damage ( ulceration)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appropriate immune response clears E.histolytica trophozoite without causing significant damage to the host tissue .</a:t>
            </a:r>
          </a:p>
          <a:p>
            <a:r>
              <a:rPr lang="en-US" dirty="0" smtClean="0"/>
              <a:t>Tissue destruction induced by :</a:t>
            </a:r>
          </a:p>
          <a:p>
            <a:r>
              <a:rPr lang="en-US" dirty="0" smtClean="0"/>
              <a:t>E.histolytica cytolytic factors .</a:t>
            </a:r>
          </a:p>
          <a:p>
            <a:r>
              <a:rPr lang="en-US" dirty="0" smtClean="0"/>
              <a:t> excess amount of TNF-alpha ( while TNF-alpha stimulates neutrophils and macrophages to release ROS ( reactive oxygen species ) &amp; NO ( nitric oxide)  to fight E.histolytica )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94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Serological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Cellulose acetate precipitin test ( CAP ).</a:t>
            </a:r>
          </a:p>
          <a:p>
            <a:r>
              <a:rPr lang="en-US" dirty="0" smtClean="0"/>
              <a:t>Enzyme linked immunosorbent assay (ELISA)</a:t>
            </a:r>
          </a:p>
          <a:p>
            <a:r>
              <a:rPr lang="en-US" dirty="0" smtClean="0"/>
              <a:t>Radioimmuno assay (RIA) 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8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 TEST </a:t>
            </a:r>
            <a:endParaRPr lang="en-US" dirty="0"/>
          </a:p>
        </p:txBody>
      </p:sp>
      <p:pic>
        <p:nvPicPr>
          <p:cNvPr id="4" name="Picture 2" descr="C:\Documents and Settings\mohamed medani\Desktop\200705070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1673" y="1825625"/>
            <a:ext cx="9607640" cy="4351338"/>
          </a:xfrm>
          <a:noFill/>
        </p:spPr>
      </p:pic>
    </p:spTree>
    <p:extLst>
      <p:ext uri="{BB962C8B-B14F-4D97-AF65-F5344CB8AC3E}">
        <p14:creationId xmlns:p14="http://schemas.microsoft.com/office/powerpoint/2010/main" val="1412093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Distribution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wide , but more common in tropical and subtropical countries</a:t>
            </a:r>
          </a:p>
          <a:p>
            <a:r>
              <a:rPr lang="en-US" dirty="0" smtClean="0"/>
              <a:t>History :</a:t>
            </a:r>
          </a:p>
          <a:p>
            <a:r>
              <a:rPr lang="en-US" dirty="0" smtClean="0"/>
              <a:t>E. histolytica was first described by Fedor Losch ( 1875) in Russia . </a:t>
            </a:r>
          </a:p>
          <a:p>
            <a:r>
              <a:rPr lang="en-US" dirty="0" smtClean="0"/>
              <a:t>The species name was first coined by fritz Schaudinn in (1903)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64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1-Enumerate the factors which lead to amoebic liver abscess?</a:t>
            </a:r>
          </a:p>
          <a:p>
            <a:pPr marL="0" indent="0">
              <a:buNone/>
            </a:pPr>
            <a:r>
              <a:rPr lang="en-US" dirty="0" smtClean="0"/>
              <a:t>2-Discuss :</a:t>
            </a:r>
          </a:p>
          <a:p>
            <a:pPr marL="0" indent="0">
              <a:buNone/>
            </a:pPr>
            <a:r>
              <a:rPr lang="en-US" dirty="0" smtClean="0"/>
              <a:t>A-Natural immunity to E.histolytica?</a:t>
            </a:r>
          </a:p>
          <a:p>
            <a:pPr marL="0" indent="0">
              <a:buNone/>
            </a:pPr>
            <a:r>
              <a:rPr lang="en-US" dirty="0" smtClean="0"/>
              <a:t>B-Adaptive immunity to E.histolytica?</a:t>
            </a:r>
          </a:p>
          <a:p>
            <a:pPr marL="0" indent="0">
              <a:buNone/>
            </a:pPr>
            <a:r>
              <a:rPr lang="en-US" dirty="0" smtClean="0"/>
              <a:t>3-how E.histolytica evade immune system? </a:t>
            </a:r>
          </a:p>
          <a:p>
            <a:pPr marL="0" indent="0">
              <a:buNone/>
            </a:pPr>
            <a:r>
              <a:rPr lang="en-US" dirty="0" smtClean="0"/>
              <a:t>4-How to diagnose extraintestinal amoebiasis ,serologically?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113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Essentials of medical parasitology </a:t>
            </a:r>
          </a:p>
          <a:p>
            <a:r>
              <a:rPr lang="en-US" dirty="0" smtClean="0"/>
              <a:t>Host immune response to intestinal amoebiasis (</a:t>
            </a:r>
            <a:r>
              <a:rPr lang="en-US" dirty="0" smtClean="0">
                <a:hlinkClick r:id="rId2"/>
              </a:rPr>
              <a:t>www.ncbi.nlm</a:t>
            </a:r>
            <a:r>
              <a:rPr lang="en-US" dirty="0" smtClean="0"/>
              <a:t>)</a:t>
            </a:r>
          </a:p>
          <a:p>
            <a:r>
              <a:rPr lang="en-US" dirty="0" smtClean="0"/>
              <a:t>Medical laboratory manual for tropical countries, volume 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269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Disease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the causative agent of amoebic dysentery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69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Transmission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Fecal oral route , by ingestion of mature cyst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95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Life cycle –(  </a:t>
            </a:r>
            <a:r>
              <a:rPr lang="en-US" dirty="0" smtClean="0">
                <a:solidFill>
                  <a:schemeClr val="accent4"/>
                </a:solidFill>
              </a:rPr>
              <a:t>direct</a:t>
            </a:r>
            <a:r>
              <a:rPr lang="en-US" dirty="0" smtClean="0">
                <a:solidFill>
                  <a:srgbClr val="FFFF00"/>
                </a:solidFill>
              </a:rPr>
              <a:t> 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254" y="2472743"/>
            <a:ext cx="9679546" cy="3704219"/>
          </a:xfrm>
        </p:spPr>
        <p:txBody>
          <a:bodyPr/>
          <a:lstStyle/>
          <a:p>
            <a:r>
              <a:rPr lang="en-US" dirty="0" smtClean="0"/>
              <a:t>Direct life cycle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727" y="1481070"/>
            <a:ext cx="10045073" cy="505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7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Pathology 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Abdominal pain </a:t>
            </a:r>
          </a:p>
          <a:p>
            <a:r>
              <a:rPr lang="en-US" dirty="0" smtClean="0"/>
              <a:t>Dysentery</a:t>
            </a:r>
          </a:p>
          <a:p>
            <a:r>
              <a:rPr lang="en-US" dirty="0" smtClean="0"/>
              <a:t>Amoebic colitis . </a:t>
            </a:r>
          </a:p>
          <a:p>
            <a:r>
              <a:rPr lang="en-US" dirty="0" smtClean="0"/>
              <a:t>Extra intestinal amoebasis that may leads to abscess formation  in liver , lung , brain ,..etc.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4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development of extraintestinal amoebiasis depends on :</a:t>
            </a:r>
          </a:p>
          <a:p>
            <a:r>
              <a:rPr lang="en-US" dirty="0" smtClean="0"/>
              <a:t>Level of immunity </a:t>
            </a:r>
          </a:p>
          <a:p>
            <a:r>
              <a:rPr lang="en-US" dirty="0" smtClean="0"/>
              <a:t>Nutrition </a:t>
            </a:r>
          </a:p>
          <a:p>
            <a:r>
              <a:rPr lang="en-US" dirty="0" smtClean="0"/>
              <a:t>Intestinal environment of the host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4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Immunity to Entamoeba histolytica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Innate immunity :</a:t>
            </a:r>
          </a:p>
          <a:p>
            <a:r>
              <a:rPr lang="en-US" dirty="0" smtClean="0"/>
              <a:t>Stomach acid (HCL)  serves as important first line of defense against enteropathogens through its ability to kill acid sensitive microorganisms .</a:t>
            </a:r>
          </a:p>
          <a:p>
            <a:r>
              <a:rPr lang="en-US" dirty="0" smtClean="0"/>
              <a:t>However mature amoebic cyst ( infective stage) are highly resistant and survive passage through the acidic environment of the stomach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99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layer of innate immunity may be the mucus layer ( mucus membranes) , which is thought to act as a protective barrier , preventing E. histolytica from invading intestinal epithelial cells .</a:t>
            </a:r>
          </a:p>
          <a:p>
            <a:r>
              <a:rPr lang="en-US" dirty="0" smtClean="0"/>
              <a:t>Trophozoite however , can disrupt the mucus membranes by secreting cysteine protease and glycosidase to allow for penetration of the colonic mucosa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23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620</Words>
  <Application>Microsoft Office PowerPoint</Application>
  <PresentationFormat>Widescreen</PresentationFormat>
  <Paragraphs>69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Entamoeba histolytica </vt:lpstr>
      <vt:lpstr>Distribution </vt:lpstr>
      <vt:lpstr>Disease </vt:lpstr>
      <vt:lpstr>Transmission </vt:lpstr>
      <vt:lpstr>Life cycle –(  direct )</vt:lpstr>
      <vt:lpstr>Pathology  </vt:lpstr>
      <vt:lpstr>PowerPoint Presentation</vt:lpstr>
      <vt:lpstr>Immunity to Entamoeba histolytica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Acquired immunity </vt:lpstr>
      <vt:lpstr>Mechanisms of parasite evasion </vt:lpstr>
      <vt:lpstr>PowerPoint Presentation</vt:lpstr>
      <vt:lpstr>Tissue damage ( ulceration) </vt:lpstr>
      <vt:lpstr>Serological diagnosis </vt:lpstr>
      <vt:lpstr>CAP TEST </vt:lpstr>
      <vt:lpstr>QUIZ </vt:lpstr>
      <vt:lpstr>References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Entamoeba histolytica</dc:title>
  <dc:creator>Mosab Nouraldein</dc:creator>
  <cp:lastModifiedBy>Mosab Nouraldein</cp:lastModifiedBy>
  <cp:revision>21</cp:revision>
  <dcterms:created xsi:type="dcterms:W3CDTF">2017-04-09T20:28:41Z</dcterms:created>
  <dcterms:modified xsi:type="dcterms:W3CDTF">2017-04-17T17:11:11Z</dcterms:modified>
</cp:coreProperties>
</file>