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5" r:id="rId10"/>
    <p:sldId id="267" r:id="rId11"/>
    <p:sldId id="266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11761-6757-49D7-A6E7-151836A6AD1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5BED8-2DB3-4F62-A2F3-352872F69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545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11761-6757-49D7-A6E7-151836A6AD1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5BED8-2DB3-4F62-A2F3-352872F69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021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11761-6757-49D7-A6E7-151836A6AD1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5BED8-2DB3-4F62-A2F3-352872F69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911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11761-6757-49D7-A6E7-151836A6AD1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5BED8-2DB3-4F62-A2F3-352872F69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17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11761-6757-49D7-A6E7-151836A6AD1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5BED8-2DB3-4F62-A2F3-352872F69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947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11761-6757-49D7-A6E7-151836A6AD1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5BED8-2DB3-4F62-A2F3-352872F69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045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11761-6757-49D7-A6E7-151836A6AD1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5BED8-2DB3-4F62-A2F3-352872F69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180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11761-6757-49D7-A6E7-151836A6AD1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5BED8-2DB3-4F62-A2F3-352872F69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751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11761-6757-49D7-A6E7-151836A6AD1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5BED8-2DB3-4F62-A2F3-352872F69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199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11761-6757-49D7-A6E7-151836A6AD1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5BED8-2DB3-4F62-A2F3-352872F69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194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11761-6757-49D7-A6E7-151836A6AD1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5BED8-2DB3-4F62-A2F3-352872F69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21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11761-6757-49D7-A6E7-151836A6AD1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5BED8-2DB3-4F62-A2F3-352872F69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760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Plasmodium malariae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smtClean="0"/>
              <a:t>Mosab </a:t>
            </a:r>
            <a:r>
              <a:rPr lang="en-US" b="1" smtClean="0"/>
              <a:t>Nouraldein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409767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Late trophozoite (band form)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550" y="2763044"/>
            <a:ext cx="3390900" cy="2476500"/>
          </a:xfrm>
        </p:spPr>
      </p:pic>
    </p:spTree>
    <p:extLst>
      <p:ext uri="{BB962C8B-B14F-4D97-AF65-F5344CB8AC3E}">
        <p14:creationId xmlns:p14="http://schemas.microsoft.com/office/powerpoint/2010/main" val="1717187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Schizont (Rosette form )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78" y="2584174"/>
            <a:ext cx="3381024" cy="3034748"/>
          </a:xfrm>
        </p:spPr>
      </p:pic>
    </p:spTree>
    <p:extLst>
      <p:ext uri="{BB962C8B-B14F-4D97-AF65-F5344CB8AC3E}">
        <p14:creationId xmlns:p14="http://schemas.microsoft.com/office/powerpoint/2010/main" val="904188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Control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Early diagnosis </a:t>
            </a:r>
          </a:p>
          <a:p>
            <a:r>
              <a:rPr lang="en-US" dirty="0" smtClean="0"/>
              <a:t>Early treatment </a:t>
            </a:r>
          </a:p>
          <a:p>
            <a:r>
              <a:rPr lang="en-US" dirty="0" smtClean="0"/>
              <a:t>Health education </a:t>
            </a:r>
          </a:p>
          <a:p>
            <a:r>
              <a:rPr lang="en-US" dirty="0" smtClean="0"/>
              <a:t>Vector control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77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Discovered by Feletti and Grassi 1889</a:t>
            </a:r>
          </a:p>
          <a:p>
            <a:r>
              <a:rPr lang="en-US" dirty="0" smtClean="0"/>
              <a:t>They named it Haemamoeba malariae.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0816" y="510031"/>
            <a:ext cx="1431235" cy="182005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51565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Geographical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Sub-Saharan Africa, Southeast Asia, Latin America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26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Life cycle 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10757452" cy="5167312"/>
          </a:xfrm>
        </p:spPr>
      </p:pic>
    </p:spTree>
    <p:extLst>
      <p:ext uri="{BB962C8B-B14F-4D97-AF65-F5344CB8AC3E}">
        <p14:creationId xmlns:p14="http://schemas.microsoft.com/office/powerpoint/2010/main" val="1937713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Plasmodium malariae have low parasitemia due to: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Low number of merozoite produced from asexual cycle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Long period of asexual cycle(72 hours)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Development inside aged(old) RBCs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693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Clinical features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Cardinal signs of malaria (every72hours/ </a:t>
            </a:r>
            <a:r>
              <a:rPr lang="en-US" u="sng" smtClean="0"/>
              <a:t>quartan malaria):</a:t>
            </a:r>
            <a:endParaRPr lang="en-US" u="sng" dirty="0" smtClean="0"/>
          </a:p>
          <a:p>
            <a:pPr marL="0" indent="0">
              <a:buNone/>
            </a:pPr>
            <a:r>
              <a:rPr lang="en-US" b="1" dirty="0" smtClean="0"/>
              <a:t>Fever stage</a:t>
            </a:r>
          </a:p>
          <a:p>
            <a:pPr marL="0" indent="0">
              <a:buNone/>
            </a:pPr>
            <a:r>
              <a:rPr lang="en-US" b="1" dirty="0" smtClean="0"/>
              <a:t>Sweat stage</a:t>
            </a:r>
          </a:p>
          <a:p>
            <a:r>
              <a:rPr lang="en-US" b="1" dirty="0" smtClean="0"/>
              <a:t>Cold stage</a:t>
            </a: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Others</a:t>
            </a:r>
            <a:r>
              <a:rPr lang="en-US" dirty="0" smtClean="0"/>
              <a:t>:</a:t>
            </a:r>
          </a:p>
          <a:p>
            <a:r>
              <a:rPr lang="en-US" dirty="0" smtClean="0"/>
              <a:t>Nausea </a:t>
            </a:r>
          </a:p>
          <a:p>
            <a:r>
              <a:rPr lang="en-US" dirty="0" smtClean="0"/>
              <a:t>Chills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865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Complication:</a:t>
            </a:r>
          </a:p>
          <a:p>
            <a:r>
              <a:rPr lang="en-US" b="1" u="sng" dirty="0" smtClean="0"/>
              <a:t>Most cases occur with mild symptoms due to low parasitemia</a:t>
            </a:r>
          </a:p>
          <a:p>
            <a:r>
              <a:rPr lang="en-US" dirty="0" smtClean="0"/>
              <a:t>Nephrotic syndrome</a:t>
            </a:r>
          </a:p>
          <a:p>
            <a:r>
              <a:rPr lang="en-US" dirty="0" smtClean="0"/>
              <a:t>Edema </a:t>
            </a:r>
          </a:p>
          <a:p>
            <a:r>
              <a:rPr lang="en-US" dirty="0" smtClean="0"/>
              <a:t>Plasmodium malariae has a recrudescence such as P.falciparum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146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Lab diagnosis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Examination of </a:t>
            </a:r>
            <a:r>
              <a:rPr lang="en-US" b="1" dirty="0" smtClean="0"/>
              <a:t>thick</a:t>
            </a:r>
            <a:r>
              <a:rPr lang="en-US" dirty="0" smtClean="0"/>
              <a:t> and </a:t>
            </a:r>
            <a:r>
              <a:rPr lang="en-US" b="1" dirty="0" smtClean="0"/>
              <a:t>thin</a:t>
            </a:r>
            <a:r>
              <a:rPr lang="en-US" dirty="0" smtClean="0"/>
              <a:t> blood film</a:t>
            </a:r>
          </a:p>
          <a:p>
            <a:r>
              <a:rPr lang="en-US" dirty="0" smtClean="0"/>
              <a:t>All stages present in peripheral blood(trophozoite-schizont &amp; gametocyte)</a:t>
            </a:r>
          </a:p>
          <a:p>
            <a:r>
              <a:rPr lang="en-US" dirty="0" smtClean="0"/>
              <a:t>Blood concentration techniques(e.g. Buffy coat method)</a:t>
            </a:r>
          </a:p>
          <a:p>
            <a:r>
              <a:rPr lang="en-US" dirty="0" smtClean="0"/>
              <a:t>Size of infected RBCs is normal </a:t>
            </a:r>
          </a:p>
          <a:p>
            <a:r>
              <a:rPr lang="en-US" dirty="0" smtClean="0"/>
              <a:t>PCR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113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44" y="225288"/>
            <a:ext cx="11012556" cy="6493564"/>
          </a:xfrm>
        </p:spPr>
      </p:pic>
    </p:spTree>
    <p:extLst>
      <p:ext uri="{BB962C8B-B14F-4D97-AF65-F5344CB8AC3E}">
        <p14:creationId xmlns:p14="http://schemas.microsoft.com/office/powerpoint/2010/main" val="250094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155</Words>
  <Application>Microsoft Office PowerPoint</Application>
  <PresentationFormat>Widescreen</PresentationFormat>
  <Paragraphs>38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Plasmodium malariae</vt:lpstr>
      <vt:lpstr>History </vt:lpstr>
      <vt:lpstr>Geographical distribution</vt:lpstr>
      <vt:lpstr>Life cycle </vt:lpstr>
      <vt:lpstr>PowerPoint Presentation</vt:lpstr>
      <vt:lpstr>Clinical features</vt:lpstr>
      <vt:lpstr>PowerPoint Presentation</vt:lpstr>
      <vt:lpstr>Lab diagnosis</vt:lpstr>
      <vt:lpstr>PowerPoint Presentation</vt:lpstr>
      <vt:lpstr>Late trophozoite (band form)</vt:lpstr>
      <vt:lpstr>Schizont (Rosette form )</vt:lpstr>
      <vt:lpstr>Control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Plasmodium malariae</dc:title>
  <dc:creator>Mosab Nouraldein</dc:creator>
  <cp:lastModifiedBy>Mosab Nouraldein</cp:lastModifiedBy>
  <cp:revision>10</cp:revision>
  <dcterms:created xsi:type="dcterms:W3CDTF">2018-04-18T23:44:14Z</dcterms:created>
  <dcterms:modified xsi:type="dcterms:W3CDTF">2018-04-19T07:11:44Z</dcterms:modified>
</cp:coreProperties>
</file>