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5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7/3/2017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Isospora belli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4" descr="iso_oo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339" y="1005681"/>
            <a:ext cx="1906075" cy="4970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iso_oo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8067" y="1005680"/>
            <a:ext cx="1906075" cy="4802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4073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Oocyst (immature/mature)</a:t>
            </a:r>
            <a:endParaRPr lang="en-US" b="1" dirty="0"/>
          </a:p>
        </p:txBody>
      </p:sp>
      <p:pic>
        <p:nvPicPr>
          <p:cNvPr id="4" name="Picture 5" descr="I. belli oocyst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2890" y="2975019"/>
            <a:ext cx="1940182" cy="309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I. belli oocyst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07628" y="2777019"/>
            <a:ext cx="2183305" cy="3164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bdo\Desktop\exam4\images-7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0581" y="2777019"/>
            <a:ext cx="2199014" cy="28204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485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Control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Health education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Improve sanitation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Personal hygiene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99695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Isospora belli is an intestinal coccidian parasite 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Distribution : worldwide 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It infects only humans . 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Habitat : small intestine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35180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Transmission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Transmitted by ingestion of infective oocysts in water or food contaminated with faeces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9858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Life cycle </a:t>
            </a:r>
            <a:endParaRPr lang="en-US" b="1" dirty="0"/>
          </a:p>
        </p:txBody>
      </p:sp>
      <p:pic>
        <p:nvPicPr>
          <p:cNvPr id="4" name="Picture 5" descr="Life cycle of Isospora belli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43602"/>
          <a:stretch>
            <a:fillRect/>
          </a:stretch>
        </p:blipFill>
        <p:spPr bwMode="auto">
          <a:xfrm>
            <a:off x="1416676" y="2285999"/>
            <a:ext cx="9479922" cy="3589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93072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Clinical features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Mostly asymptomatic </a:t>
            </a:r>
          </a:p>
          <a:p>
            <a:r>
              <a:rPr lang="en-US" sz="3200" dirty="0" smtClean="0"/>
              <a:t>But it can cause abdominal pain , diarrhea associated with malabsorption .</a:t>
            </a:r>
          </a:p>
          <a:p>
            <a:r>
              <a:rPr lang="en-US" sz="3200" dirty="0" smtClean="0"/>
              <a:t>Infection of immunocompetent is self-limiting 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6913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Lab diagnosis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Specimen : stool </a:t>
            </a:r>
          </a:p>
          <a:p>
            <a:r>
              <a:rPr lang="en-US" sz="3200" dirty="0" smtClean="0"/>
              <a:t>Diagnostic stage : immature oocyst  </a:t>
            </a:r>
          </a:p>
          <a:p>
            <a:pPr marL="0" indent="0">
              <a:buNone/>
            </a:pPr>
            <a:r>
              <a:rPr lang="en-US" sz="3200" dirty="0" smtClean="0"/>
              <a:t>Techniques 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direct wet mount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Formol ether centrifugation concentration technique.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3836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Modified ZN staining technique  ( oocyst is acid fast) 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 </a:t>
            </a:r>
            <a:r>
              <a:rPr lang="en-US" sz="3200" dirty="0"/>
              <a:t>Enterocapsule test ( String test) </a:t>
            </a:r>
            <a:r>
              <a:rPr lang="en-US" sz="3200" dirty="0" smtClean="0"/>
              <a:t>. </a:t>
            </a:r>
            <a:endParaRPr lang="en-US" sz="3200" dirty="0"/>
          </a:p>
          <a:p>
            <a:endParaRPr lang="en-US" sz="3200" dirty="0" smtClean="0"/>
          </a:p>
          <a:p>
            <a:endParaRPr lang="en-US" sz="3200" dirty="0"/>
          </a:p>
        </p:txBody>
      </p:sp>
      <p:pic>
        <p:nvPicPr>
          <p:cNvPr id="5" name="Picture 2" descr="C:\Users\abdo\Desktop\exam4\images-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86071" y="3503055"/>
            <a:ext cx="1510526" cy="22336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2320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Diagnostic stage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Immature oocyst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Oval in shape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Contain central undivided mass of protoplasm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Occasionally more mature oocyst may be seen.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456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being excreted in the faeces , the oocyst takes 4-5 days to develop to infective stage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4379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62</TotalTime>
  <Words>155</Words>
  <Application>Microsoft Office PowerPoint</Application>
  <PresentationFormat>Widescreen</PresentationFormat>
  <Paragraphs>33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Courier New</vt:lpstr>
      <vt:lpstr>Garamond</vt:lpstr>
      <vt:lpstr>Wingdings</vt:lpstr>
      <vt:lpstr>Organic</vt:lpstr>
      <vt:lpstr>Isospora belli </vt:lpstr>
      <vt:lpstr>Introduction </vt:lpstr>
      <vt:lpstr>Transmission </vt:lpstr>
      <vt:lpstr>Life cycle </vt:lpstr>
      <vt:lpstr>Clinical features </vt:lpstr>
      <vt:lpstr>Lab diagnosis </vt:lpstr>
      <vt:lpstr>  </vt:lpstr>
      <vt:lpstr>Diagnostic stage </vt:lpstr>
      <vt:lpstr>PowerPoint Presentation</vt:lpstr>
      <vt:lpstr>Oocyst (immature/mature)</vt:lpstr>
      <vt:lpstr>Control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Isospora belli</dc:title>
  <dc:creator>Mosab Nouraldein</dc:creator>
  <cp:lastModifiedBy>Mosab Nouraldein</cp:lastModifiedBy>
  <cp:revision>8</cp:revision>
  <dcterms:created xsi:type="dcterms:W3CDTF">2017-07-03T17:42:11Z</dcterms:created>
  <dcterms:modified xsi:type="dcterms:W3CDTF">2017-07-03T18:45:10Z</dcterms:modified>
</cp:coreProperties>
</file>