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AE21313-6EFB-4858-BDD7-83EC6ADC3F2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DA47DA6-7BD4-41D0-A47E-3C38302E3DA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21313-6EFB-4858-BDD7-83EC6ADC3F2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47DA6-7BD4-41D0-A47E-3C38302E3D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AE21313-6EFB-4858-BDD7-83EC6ADC3F2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DA47DA6-7BD4-41D0-A47E-3C38302E3DA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21313-6EFB-4858-BDD7-83EC6ADC3F2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DA47DA6-7BD4-41D0-A47E-3C38302E3D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21313-6EFB-4858-BDD7-83EC6ADC3F2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DA47DA6-7BD4-41D0-A47E-3C38302E3DA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AE21313-6EFB-4858-BDD7-83EC6ADC3F2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DA47DA6-7BD4-41D0-A47E-3C38302E3D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AE21313-6EFB-4858-BDD7-83EC6ADC3F2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DA47DA6-7BD4-41D0-A47E-3C38302E3DA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21313-6EFB-4858-BDD7-83EC6ADC3F2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DA47DA6-7BD4-41D0-A47E-3C38302E3D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21313-6EFB-4858-BDD7-83EC6ADC3F2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DA47DA6-7BD4-41D0-A47E-3C38302E3D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21313-6EFB-4858-BDD7-83EC6ADC3F2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DA47DA6-7BD4-41D0-A47E-3C38302E3D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AE21313-6EFB-4858-BDD7-83EC6ADC3F2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DA47DA6-7BD4-41D0-A47E-3C38302E3DA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AE21313-6EFB-4858-BDD7-83EC6ADC3F2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DA47DA6-7BD4-41D0-A47E-3C38302E3D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Georgia" pitchFamily="18" charset="0"/>
              </a:rPr>
              <a:t>P</a:t>
            </a:r>
            <a:r>
              <a:rPr lang="en-US" b="1" dirty="0" smtClean="0">
                <a:solidFill>
                  <a:srgbClr val="FF0000"/>
                </a:solidFill>
                <a:latin typeface="Georgia" pitchFamily="18" charset="0"/>
              </a:rPr>
              <a:t>r</a:t>
            </a:r>
            <a:r>
              <a:rPr lang="en-US" b="1" dirty="0" smtClean="0">
                <a:latin typeface="Georgia" pitchFamily="18" charset="0"/>
              </a:rPr>
              <a:t>o</a:t>
            </a:r>
            <a:r>
              <a:rPr lang="en-US" b="1" dirty="0" smtClean="0">
                <a:solidFill>
                  <a:srgbClr val="00B050"/>
                </a:solidFill>
                <a:latin typeface="Georgia" pitchFamily="18" charset="0"/>
              </a:rPr>
              <a:t>t</a:t>
            </a:r>
            <a:r>
              <a:rPr lang="en-US" b="1" dirty="0" smtClean="0">
                <a:solidFill>
                  <a:srgbClr val="7030A0"/>
                </a:solidFill>
                <a:latin typeface="Georgia" pitchFamily="18" charset="0"/>
              </a:rPr>
              <a:t>o</a:t>
            </a:r>
            <a:r>
              <a:rPr lang="en-US" b="1" dirty="0" smtClean="0">
                <a:solidFill>
                  <a:srgbClr val="FF0000"/>
                </a:solidFill>
                <a:latin typeface="Georgia" pitchFamily="18" charset="0"/>
              </a:rPr>
              <a:t>zoology </a:t>
            </a:r>
            <a:endParaRPr lang="en-US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b="1" u="sng" dirty="0" smtClean="0">
                <a:solidFill>
                  <a:srgbClr val="FFC000"/>
                </a:solidFill>
                <a:latin typeface="Georgia" pitchFamily="18" charset="0"/>
              </a:rPr>
              <a:t>Quiz </a:t>
            </a:r>
            <a:r>
              <a:rPr lang="en-US" b="1" u="sng" dirty="0" smtClean="0">
                <a:solidFill>
                  <a:srgbClr val="002060"/>
                </a:solidFill>
                <a:latin typeface="Georgia" pitchFamily="18" charset="0"/>
              </a:rPr>
              <a:t>one-</a:t>
            </a:r>
            <a:r>
              <a:rPr lang="en-US" b="1" u="sng" dirty="0" smtClean="0">
                <a:solidFill>
                  <a:srgbClr val="FFC000"/>
                </a:solidFill>
                <a:latin typeface="Georgia" pitchFamily="18" charset="0"/>
              </a:rPr>
              <a:t> </a:t>
            </a:r>
            <a:r>
              <a:rPr lang="en-US" b="1" u="sng" dirty="0" smtClean="0">
                <a:solidFill>
                  <a:srgbClr val="00B050"/>
                </a:solidFill>
                <a:latin typeface="Georgia" pitchFamily="18" charset="0"/>
              </a:rPr>
              <a:t>interactive </a:t>
            </a:r>
            <a:endParaRPr lang="en-US" b="1" u="sng" dirty="0">
              <a:solidFill>
                <a:srgbClr val="00B05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Georgia" pitchFamily="18" charset="0"/>
              </a:rPr>
              <a:t>8)</a:t>
            </a:r>
            <a:r>
              <a:rPr lang="en-US" b="1" dirty="0" err="1" smtClean="0">
                <a:latin typeface="Georgia" pitchFamily="18" charset="0"/>
              </a:rPr>
              <a:t>Hemoflagellates</a:t>
            </a:r>
            <a:r>
              <a:rPr lang="en-US" b="1" dirty="0" smtClean="0">
                <a:latin typeface="Georgia" pitchFamily="18" charset="0"/>
              </a:rPr>
              <a:t> move:</a:t>
            </a:r>
            <a:endParaRPr lang="en-US" b="1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Georgia" pitchFamily="18" charset="0"/>
              </a:rPr>
              <a:t>A) flagella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B) flagellum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C) 3-7 flagella 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Georgia" pitchFamily="18" charset="0"/>
              </a:rPr>
              <a:t>9) Semen may contain: </a:t>
            </a:r>
            <a:endParaRPr lang="en-US" b="1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Georgia" pitchFamily="18" charset="0"/>
              </a:rPr>
              <a:t>A) E.histolytica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B) T.vaginalis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C) </a:t>
            </a:r>
            <a:r>
              <a:rPr lang="en-US" dirty="0" err="1" smtClean="0">
                <a:latin typeface="Georgia" pitchFamily="18" charset="0"/>
              </a:rPr>
              <a:t>G.lamblia</a:t>
            </a:r>
            <a:r>
              <a:rPr lang="en-US" dirty="0" smtClean="0">
                <a:latin typeface="Georgia" pitchFamily="18" charset="0"/>
              </a:rPr>
              <a:t> 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latin typeface="Georgia" pitchFamily="18" charset="0"/>
              </a:rPr>
              <a:t>10) Intestinal coccidian that only infect human:</a:t>
            </a:r>
            <a:endParaRPr lang="en-US" b="1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Georgia" pitchFamily="18" charset="0"/>
              </a:rPr>
              <a:t>A) cryptosporidium parvum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B) Isospora belli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C) Giardia lamblia 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Georgia" pitchFamily="18" charset="0"/>
              </a:rPr>
              <a:t>Section two : define </a:t>
            </a:r>
            <a:endParaRPr lang="en-US" b="1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Georgia" pitchFamily="18" charset="0"/>
              </a:rPr>
              <a:t>A) conjugation?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B) dysentery?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C) CAP?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D) Life cycle? 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Georgia" pitchFamily="18" charset="0"/>
              </a:rPr>
              <a:t>Section three: discuss: </a:t>
            </a:r>
            <a:endParaRPr lang="en-US" b="1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Georgia" pitchFamily="18" charset="0"/>
              </a:rPr>
              <a:t>A)lab diagnosis of amoebiasis?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B) lab diagnosis of Isospora belli?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Georgia" pitchFamily="18" charset="0"/>
              </a:rPr>
              <a:t>Section four : cases:</a:t>
            </a:r>
            <a:endParaRPr lang="en-US" b="1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Georgia" pitchFamily="18" charset="0"/>
              </a:rPr>
              <a:t>A) 12 years old , immunocompetent male suffer from upper abdominal pain , diarrhea and vomiting.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How to diagnose this case?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Suggest the possible causative agent?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newsfla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Georgia" pitchFamily="18" charset="0"/>
              </a:rPr>
              <a:t>B) 12 years old , Immunocompromised male suffer from upper abdominal pain , diarrhea and.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How to diagnose this case?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Suggest the possible causative agent?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b="1" dirty="0" smtClean="0">
                <a:latin typeface="Georgia" pitchFamily="18" charset="0"/>
              </a:rPr>
              <a:t>Section one : MCQs</a:t>
            </a:r>
            <a:endParaRPr lang="en-US" b="1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>
                <a:latin typeface="Georgia" pitchFamily="18" charset="0"/>
              </a:rPr>
              <a:t>1</a:t>
            </a:r>
            <a:r>
              <a:rPr lang="en-US" b="1" dirty="0" smtClean="0">
                <a:latin typeface="Georgia" pitchFamily="18" charset="0"/>
              </a:rPr>
              <a:t>) Protozoa is a: </a:t>
            </a:r>
            <a:endParaRPr lang="en-US" b="1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Georgia" pitchFamily="18" charset="0"/>
              </a:rPr>
              <a:t>A) unicellular 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B) multi -cellular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c) Parasitic organism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Georgia" pitchFamily="18" charset="0"/>
              </a:rPr>
              <a:t>2) Conjugation is :</a:t>
            </a:r>
            <a:endParaRPr lang="en-US" b="1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Georgia" pitchFamily="18" charset="0"/>
              </a:rPr>
              <a:t>A)sexual reproduction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B) asexual reproduction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C) sexual reproduction in ciliates 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latin typeface="Georgia" pitchFamily="18" charset="0"/>
              </a:rPr>
              <a:t>3) Steatorrhea mostly associated with:</a:t>
            </a:r>
            <a:endParaRPr lang="en-US" b="1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Georgia" pitchFamily="18" charset="0"/>
              </a:rPr>
              <a:t>A) Amoebiasis 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B) Blantidiasis 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C) </a:t>
            </a:r>
            <a:r>
              <a:rPr lang="en-US" dirty="0">
                <a:latin typeface="Georgia" pitchFamily="18" charset="0"/>
              </a:rPr>
              <a:t>G</a:t>
            </a:r>
            <a:r>
              <a:rPr lang="en-US" dirty="0" smtClean="0">
                <a:latin typeface="Georgia" pitchFamily="18" charset="0"/>
              </a:rPr>
              <a:t>iardiasis 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latin typeface="Georgia" pitchFamily="18" charset="0"/>
              </a:rPr>
              <a:t>4) Dysentery with normal PH occur in:</a:t>
            </a:r>
            <a:endParaRPr lang="en-US" b="1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Georgia" pitchFamily="18" charset="0"/>
              </a:rPr>
              <a:t>A) Amoebic patient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B) Blantidiasis patient</a:t>
            </a:r>
          </a:p>
          <a:p>
            <a:pPr>
              <a:buNone/>
            </a:pPr>
            <a:r>
              <a:rPr lang="en-US" dirty="0">
                <a:latin typeface="Georgia" pitchFamily="18" charset="0"/>
              </a:rPr>
              <a:t>C</a:t>
            </a:r>
            <a:r>
              <a:rPr lang="en-US" dirty="0" smtClean="0">
                <a:latin typeface="Georgia" pitchFamily="18" charset="0"/>
              </a:rPr>
              <a:t>) Giardiasis patient  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5</a:t>
            </a:r>
            <a:r>
              <a:rPr lang="en-US" b="1" dirty="0" smtClean="0">
                <a:latin typeface="Georgia" pitchFamily="18" charset="0"/>
              </a:rPr>
              <a:t>) The probable diagnostic stage/s in soft feces:</a:t>
            </a:r>
            <a:endParaRPr lang="en-US" b="1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Georgia" pitchFamily="18" charset="0"/>
              </a:rPr>
              <a:t>A) Trophozoite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B) Cyst 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C) Cyst and Trophozoite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Georgia" pitchFamily="18" charset="0"/>
              </a:rPr>
              <a:t>6) Dysentery means:</a:t>
            </a:r>
            <a:endParaRPr lang="en-US" b="1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Georgia" pitchFamily="18" charset="0"/>
              </a:rPr>
              <a:t>A) bloody stool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B) stool contain mucus and blood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C) mucus in feces 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latin typeface="Georgia" pitchFamily="18" charset="0"/>
              </a:rPr>
              <a:t>7) Coccidian parasite move by:</a:t>
            </a:r>
            <a:endParaRPr lang="en-US" b="1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Georgia" pitchFamily="18" charset="0"/>
              </a:rPr>
              <a:t>A) cilia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B) flagella</a:t>
            </a:r>
          </a:p>
          <a:p>
            <a:pPr>
              <a:buNone/>
            </a:pPr>
            <a:r>
              <a:rPr lang="en-US" dirty="0" smtClean="0">
                <a:latin typeface="Georgia" pitchFamily="18" charset="0"/>
              </a:rPr>
              <a:t>C) have no recognized motility organ</a:t>
            </a:r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59</TotalTime>
  <Words>294</Words>
  <Application>Microsoft Office PowerPoint</Application>
  <PresentationFormat>On-screen Show (4:3)</PresentationFormat>
  <Paragraphs>58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Median</vt:lpstr>
      <vt:lpstr>Protozoology </vt:lpstr>
      <vt:lpstr>Section one : MCQs</vt:lpstr>
      <vt:lpstr>1) Protozoa is a: </vt:lpstr>
      <vt:lpstr>2) Conjugation is :</vt:lpstr>
      <vt:lpstr>3) Steatorrhea mostly associated with:</vt:lpstr>
      <vt:lpstr>4) Dysentery with normal PH occur in:</vt:lpstr>
      <vt:lpstr>5) The probable diagnostic stage/s in soft feces:</vt:lpstr>
      <vt:lpstr>6) Dysentery means:</vt:lpstr>
      <vt:lpstr>7) Coccidian parasite move by:</vt:lpstr>
      <vt:lpstr>8)Hemoflagellates move:</vt:lpstr>
      <vt:lpstr>9) Semen may contain: </vt:lpstr>
      <vt:lpstr>10) Intestinal coccidian that only infect human:</vt:lpstr>
      <vt:lpstr>Section two : define </vt:lpstr>
      <vt:lpstr>Section three: discuss: </vt:lpstr>
      <vt:lpstr>Section four : cases: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Protozoology</dc:title>
  <dc:creator>Windows User</dc:creator>
  <cp:lastModifiedBy>Windows User</cp:lastModifiedBy>
  <cp:revision>18</cp:revision>
  <dcterms:created xsi:type="dcterms:W3CDTF">2019-07-21T05:43:06Z</dcterms:created>
  <dcterms:modified xsi:type="dcterms:W3CDTF">2019-07-21T06:42:17Z</dcterms:modified>
</cp:coreProperties>
</file>