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3/19/2018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Helminthology quiz</a:t>
            </a:r>
            <a:br>
              <a:rPr lang="en-US" dirty="0" smtClean="0">
                <a:solidFill>
                  <a:srgbClr val="7030A0"/>
                </a:solidFill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(CESTODES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&amp;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TREMATODES )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3964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Q8)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2460" y="2134695"/>
            <a:ext cx="8553429" cy="402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155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Q9)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50657" y="2128599"/>
            <a:ext cx="3097036" cy="403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2160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Q10)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8641" y="2534018"/>
            <a:ext cx="9541067" cy="322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0547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Q11)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0106" y="2244433"/>
            <a:ext cx="3798137" cy="380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7730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Q12)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93925" y="2165178"/>
            <a:ext cx="2810500" cy="396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701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Q13)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94922" y="1974574"/>
            <a:ext cx="3657600" cy="4216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059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Q14)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1008" y="2120899"/>
            <a:ext cx="4196334" cy="573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545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Q15)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7049" y="2351122"/>
            <a:ext cx="6584251" cy="359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8773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</a:t>
            </a:r>
            <a:r>
              <a:rPr lang="en-US" dirty="0" smtClean="0"/>
              <a:t>oo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 l</a:t>
            </a:r>
            <a:r>
              <a:rPr lang="en-US" dirty="0" smtClean="0">
                <a:solidFill>
                  <a:srgbClr val="FF0000"/>
                </a:solidFill>
              </a:rPr>
              <a:t>uc</a:t>
            </a:r>
            <a:r>
              <a:rPr lang="en-US" dirty="0" smtClean="0"/>
              <a:t>k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64712" y="2521825"/>
            <a:ext cx="3468925" cy="324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44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IDENTIFY THE FOLLOWINGS /2MIN/Q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4348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6702" y="2134695"/>
            <a:ext cx="5364945" cy="402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5731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9195" y="2120900"/>
            <a:ext cx="6079959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5458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1469" y="2636372"/>
            <a:ext cx="4115157" cy="341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302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Q4)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6626" y="2663687"/>
            <a:ext cx="3894403" cy="471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983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Q5) NOTICE : (specimen is collected from carnivores)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89776" y="2460860"/>
            <a:ext cx="4218798" cy="337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314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Q6)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89776" y="2460860"/>
            <a:ext cx="4218798" cy="337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377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Q7)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8108" y="2235288"/>
            <a:ext cx="4682134" cy="3822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7024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">
        <p15:prstTrans prst="fracture"/>
      </p:transition>
    </mc:Choice>
    <mc:Fallback xmlns="">
      <p:transition spd="slow" advClick="0" advTm="12000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51</TotalTime>
  <Words>53</Words>
  <Application>Microsoft Office PowerPoint</Application>
  <PresentationFormat>Widescreen</PresentationFormat>
  <Paragraphs>19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Rockwell</vt:lpstr>
      <vt:lpstr>Rockwell Condensed</vt:lpstr>
      <vt:lpstr>Wingdings</vt:lpstr>
      <vt:lpstr>Wood Type</vt:lpstr>
      <vt:lpstr>Helminthology quiz </vt:lpstr>
      <vt:lpstr>IDENTIFY THE FOLLOWINGS /2MIN/Q</vt:lpstr>
      <vt:lpstr>Q1)</vt:lpstr>
      <vt:lpstr>Q2)</vt:lpstr>
      <vt:lpstr>Q3)</vt:lpstr>
      <vt:lpstr>Q4)</vt:lpstr>
      <vt:lpstr>Q5) NOTICE : (specimen is collected from carnivores)</vt:lpstr>
      <vt:lpstr>Q6)</vt:lpstr>
      <vt:lpstr>Q7)</vt:lpstr>
      <vt:lpstr>Q8)</vt:lpstr>
      <vt:lpstr>Q9)</vt:lpstr>
      <vt:lpstr>Q10)</vt:lpstr>
      <vt:lpstr>Q11)</vt:lpstr>
      <vt:lpstr>Q12)</vt:lpstr>
      <vt:lpstr>Q13)</vt:lpstr>
      <vt:lpstr>Q14)</vt:lpstr>
      <vt:lpstr>Q15)</vt:lpstr>
      <vt:lpstr>Good luck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Mosab Nouraldein</dc:creator>
  <cp:lastModifiedBy>Mosab Nouraldein</cp:lastModifiedBy>
  <cp:revision>17</cp:revision>
  <dcterms:created xsi:type="dcterms:W3CDTF">2018-01-09T15:41:19Z</dcterms:created>
  <dcterms:modified xsi:type="dcterms:W3CDTF">2018-03-19T08:53:31Z</dcterms:modified>
</cp:coreProperties>
</file>