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3/19/2018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Helminthology quiz</a:t>
            </a:r>
            <a:br>
              <a:rPr lang="en-US" dirty="0" smtClean="0">
                <a:solidFill>
                  <a:srgbClr val="7030A0"/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(CESTODES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&amp;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TREMATODES )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396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Q8)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2460" y="2134695"/>
            <a:ext cx="8553429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55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Q9)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0657" y="2128599"/>
            <a:ext cx="3097036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16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Q10)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8641" y="2534018"/>
            <a:ext cx="9541067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54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Q11)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0106" y="2244433"/>
            <a:ext cx="3798137" cy="380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73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3925" y="2165178"/>
            <a:ext cx="2810500" cy="39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01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Q13)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4922" y="1974574"/>
            <a:ext cx="3657600" cy="421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59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Q14)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1008" y="2120899"/>
            <a:ext cx="4196334" cy="573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4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Q15)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7049" y="2351122"/>
            <a:ext cx="6584251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77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</a:t>
            </a:r>
            <a:r>
              <a:rPr lang="en-US" dirty="0" smtClean="0"/>
              <a:t>oo</a:t>
            </a:r>
            <a:r>
              <a:rPr lang="en-US" dirty="0" smtClean="0">
                <a:solidFill>
                  <a:srgbClr val="FF0000"/>
                </a:solidFill>
              </a:rPr>
              <a:t>d</a:t>
            </a:r>
            <a:r>
              <a:rPr lang="en-US" dirty="0" smtClean="0"/>
              <a:t> l</a:t>
            </a:r>
            <a:r>
              <a:rPr lang="en-US" dirty="0" smtClean="0">
                <a:solidFill>
                  <a:srgbClr val="FF0000"/>
                </a:solidFill>
              </a:rPr>
              <a:t>uc</a:t>
            </a:r>
            <a:r>
              <a:rPr lang="en-US" dirty="0" smtClean="0"/>
              <a:t>k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4712" y="2521825"/>
            <a:ext cx="3468925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IDENTIFY THE FOLLOWINGS /2MIN/Q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434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Q1)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6702" y="2134695"/>
            <a:ext cx="5364945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73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195" y="2120900"/>
            <a:ext cx="6079959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5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469" y="2636372"/>
            <a:ext cx="4115157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0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6626" y="2663687"/>
            <a:ext cx="3894403" cy="471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8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Q5) NOTICE : (specimen is collected from carnivores)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9776" y="2460860"/>
            <a:ext cx="4218798" cy="337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14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Q6)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9776" y="2460860"/>
            <a:ext cx="4218798" cy="337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77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Q7)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8108" y="2235288"/>
            <a:ext cx="4682134" cy="38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02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0">
        <p15:prstTrans prst="fracture"/>
      </p:transition>
    </mc:Choice>
    <mc:Fallback xmlns="">
      <p:transition spd="slow" advClick="0" advTm="120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51</TotalTime>
  <Words>53</Words>
  <Application>Microsoft Office PowerPoint</Application>
  <PresentationFormat>Widescreen</PresentationFormat>
  <Paragraphs>19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Rockwell</vt:lpstr>
      <vt:lpstr>Rockwell Condensed</vt:lpstr>
      <vt:lpstr>Wingdings</vt:lpstr>
      <vt:lpstr>Wood Type</vt:lpstr>
      <vt:lpstr>Helminthology quiz </vt:lpstr>
      <vt:lpstr>IDENTIFY THE FOLLOWINGS /2MIN/Q</vt:lpstr>
      <vt:lpstr>Q1)</vt:lpstr>
      <vt:lpstr>Q2)</vt:lpstr>
      <vt:lpstr>Q3)</vt:lpstr>
      <vt:lpstr>Q4)</vt:lpstr>
      <vt:lpstr>Q5) NOTICE : (specimen is collected from carnivores)</vt:lpstr>
      <vt:lpstr>Q6)</vt:lpstr>
      <vt:lpstr>Q7)</vt:lpstr>
      <vt:lpstr>Q8)</vt:lpstr>
      <vt:lpstr>Q9)</vt:lpstr>
      <vt:lpstr>Q10)</vt:lpstr>
      <vt:lpstr>Q11)</vt:lpstr>
      <vt:lpstr>Q12)</vt:lpstr>
      <vt:lpstr>Q13)</vt:lpstr>
      <vt:lpstr>Q14)</vt:lpstr>
      <vt:lpstr>Q15)</vt:lpstr>
      <vt:lpstr>Good luck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Mosab Nouraldein</dc:creator>
  <cp:lastModifiedBy>Mosab Nouraldein</cp:lastModifiedBy>
  <cp:revision>17</cp:revision>
  <dcterms:created xsi:type="dcterms:W3CDTF">2018-01-09T15:41:19Z</dcterms:created>
  <dcterms:modified xsi:type="dcterms:W3CDTF">2018-03-19T08:53:31Z</dcterms:modified>
</cp:coreProperties>
</file>