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3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6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66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28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69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92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31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09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00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8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0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58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5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33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12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06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1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32C4F93-8200-4E14-90FA-8730A4D091C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E150F60-0F6B-41CC-98AB-72E69C5D4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Sample 1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GENDER : FEMALE </a:t>
            </a:r>
          </a:p>
          <a:p>
            <a:r>
              <a:rPr lang="en-US" dirty="0" smtClean="0"/>
              <a:t>AGE : ADULT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6679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ENT.COLI ( P0SITIVE 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325" y="3181491"/>
            <a:ext cx="2633688" cy="2260317"/>
          </a:xfrm>
        </p:spPr>
      </p:pic>
    </p:spTree>
    <p:extLst>
      <p:ext uri="{BB962C8B-B14F-4D97-AF65-F5344CB8AC3E}">
        <p14:creationId xmlns:p14="http://schemas.microsoft.com/office/powerpoint/2010/main" val="150714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lnSpcReduction="10000"/>
          </a:bodyPr>
          <a:lstStyle/>
          <a:p>
            <a:r>
              <a:rPr lang="en-US" sz="2000" b="1" dirty="0" smtClean="0"/>
              <a:t>Phosphorus :    2.2 mg/dl ( low )</a:t>
            </a:r>
          </a:p>
          <a:p>
            <a:r>
              <a:rPr lang="en-US" sz="2000" b="1" dirty="0" smtClean="0"/>
              <a:t>Magnesium : 1.9mg/dl</a:t>
            </a:r>
          </a:p>
          <a:p>
            <a:r>
              <a:rPr lang="en-US" sz="2000" b="1" dirty="0" smtClean="0"/>
              <a:t>Calcium :9.4 mg/dl</a:t>
            </a:r>
          </a:p>
          <a:p>
            <a:r>
              <a:rPr lang="en-US" sz="2000" b="1" dirty="0" smtClean="0"/>
              <a:t>Glucose : 102 mg/dl</a:t>
            </a:r>
          </a:p>
          <a:p>
            <a:r>
              <a:rPr lang="en-US" sz="2000" b="1" dirty="0" smtClean="0"/>
              <a:t>Cholesterol :205 mg/dl ( high)</a:t>
            </a:r>
          </a:p>
          <a:p>
            <a:r>
              <a:rPr lang="en-US" sz="2000" b="1" dirty="0" smtClean="0"/>
              <a:t>LDL :     137  mg/dl      ( high)</a:t>
            </a:r>
          </a:p>
          <a:p>
            <a:r>
              <a:rPr lang="en-US" sz="2000" b="1" dirty="0" smtClean="0"/>
              <a:t>Triglycerides : 132 mg/dl</a:t>
            </a:r>
          </a:p>
          <a:p>
            <a:r>
              <a:rPr lang="en-US" sz="2000" b="1" dirty="0" smtClean="0"/>
              <a:t>HDL :   37 mg/dl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3363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sz="2000" b="1" dirty="0" smtClean="0"/>
              <a:t>K : 3.3 mg/dl ( low)</a:t>
            </a:r>
          </a:p>
          <a:p>
            <a:r>
              <a:rPr lang="en-US" sz="2000" b="1" dirty="0" smtClean="0"/>
              <a:t>Na : 138 mg/dl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52925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Override1.xml><?xml version="1.0" encoding="utf-8"?>
<a:themeOverride xmlns:a="http://schemas.openxmlformats.org/drawingml/2006/main">
  <a:clrScheme name="Ion Boardroom">
    <a:dk1>
      <a:sysClr val="windowText" lastClr="000000"/>
    </a:dk1>
    <a:lt1>
      <a:sysClr val="window" lastClr="FFFFFF"/>
    </a:lt1>
    <a:dk2>
      <a:srgbClr val="3B3059"/>
    </a:dk2>
    <a:lt2>
      <a:srgbClr val="EBEBEB"/>
    </a:lt2>
    <a:accent1>
      <a:srgbClr val="B31166"/>
    </a:accent1>
    <a:accent2>
      <a:srgbClr val="E33D6F"/>
    </a:accent2>
    <a:accent3>
      <a:srgbClr val="E45F3C"/>
    </a:accent3>
    <a:accent4>
      <a:srgbClr val="E9943A"/>
    </a:accent4>
    <a:accent5>
      <a:srgbClr val="9B6BF2"/>
    </a:accent5>
    <a:accent6>
      <a:srgbClr val="D53DD0"/>
    </a:accent6>
    <a:hlink>
      <a:srgbClr val="8F8F8F"/>
    </a:hlink>
    <a:folHlink>
      <a:srgbClr val="A5A5A5"/>
    </a:folHlink>
  </a:clrScheme>
</a:themeOverride>
</file>

<file path=ppt/theme/themeOverride2.xml><?xml version="1.0" encoding="utf-8"?>
<a:themeOverride xmlns:a="http://schemas.openxmlformats.org/drawingml/2006/main">
  <a:clrScheme name="Ion Boardroom">
    <a:dk1>
      <a:sysClr val="windowText" lastClr="000000"/>
    </a:dk1>
    <a:lt1>
      <a:sysClr val="window" lastClr="FFFFFF"/>
    </a:lt1>
    <a:dk2>
      <a:srgbClr val="3B3059"/>
    </a:dk2>
    <a:lt2>
      <a:srgbClr val="EBEBEB"/>
    </a:lt2>
    <a:accent1>
      <a:srgbClr val="B31166"/>
    </a:accent1>
    <a:accent2>
      <a:srgbClr val="E33D6F"/>
    </a:accent2>
    <a:accent3>
      <a:srgbClr val="E45F3C"/>
    </a:accent3>
    <a:accent4>
      <a:srgbClr val="E9943A"/>
    </a:accent4>
    <a:accent5>
      <a:srgbClr val="9B6BF2"/>
    </a:accent5>
    <a:accent6>
      <a:srgbClr val="D53DD0"/>
    </a:accent6>
    <a:hlink>
      <a:srgbClr val="8F8F8F"/>
    </a:hlink>
    <a:folHlink>
      <a:srgbClr val="A5A5A5"/>
    </a:folHlink>
  </a:clrScheme>
</a:themeOverride>
</file>

<file path=ppt/theme/themeOverride3.xml><?xml version="1.0" encoding="utf-8"?>
<a:themeOverride xmlns:a="http://schemas.openxmlformats.org/drawingml/2006/main">
  <a:clrScheme name="Ion Boardroom">
    <a:dk1>
      <a:sysClr val="windowText" lastClr="000000"/>
    </a:dk1>
    <a:lt1>
      <a:sysClr val="window" lastClr="FFFFFF"/>
    </a:lt1>
    <a:dk2>
      <a:srgbClr val="3B3059"/>
    </a:dk2>
    <a:lt2>
      <a:srgbClr val="EBEBEB"/>
    </a:lt2>
    <a:accent1>
      <a:srgbClr val="B31166"/>
    </a:accent1>
    <a:accent2>
      <a:srgbClr val="E33D6F"/>
    </a:accent2>
    <a:accent3>
      <a:srgbClr val="E45F3C"/>
    </a:accent3>
    <a:accent4>
      <a:srgbClr val="E9943A"/>
    </a:accent4>
    <a:accent5>
      <a:srgbClr val="9B6BF2"/>
    </a:accent5>
    <a:accent6>
      <a:srgbClr val="D53DD0"/>
    </a:accent6>
    <a:hlink>
      <a:srgbClr val="8F8F8F"/>
    </a:hlink>
    <a:folHlink>
      <a:srgbClr val="A5A5A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65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 Boardroom</vt:lpstr>
      <vt:lpstr>Sample 1</vt:lpstr>
      <vt:lpstr>ENT.COLI ( P0SITIVE )</vt:lpstr>
      <vt:lpstr>Parameters </vt:lpstr>
      <vt:lpstr>CONTIUED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1</dc:title>
  <dc:creator>Mosab Nouraldein</dc:creator>
  <cp:lastModifiedBy>Mosab Nouraldein</cp:lastModifiedBy>
  <cp:revision>8</cp:revision>
  <dcterms:created xsi:type="dcterms:W3CDTF">2016-11-30T19:14:00Z</dcterms:created>
  <dcterms:modified xsi:type="dcterms:W3CDTF">2016-11-30T19:52:28Z</dcterms:modified>
</cp:coreProperties>
</file>