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50" d="100"/>
          <a:sy n="50" d="100"/>
        </p:scale>
        <p:origin x="6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3/18/2018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Parasitology quiz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Prepared by: Mosab Nouraldein</a:t>
            </a:r>
          </a:p>
          <a:p>
            <a:r>
              <a:rPr lang="en-US" dirty="0" smtClean="0"/>
              <a:t>Email: musab.noor13@gmail.com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654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8) String test is used to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giardiasis</a:t>
            </a:r>
          </a:p>
          <a:p>
            <a:r>
              <a:rPr lang="en-US" dirty="0" smtClean="0"/>
              <a:t>B) strongyloidiasis </a:t>
            </a:r>
          </a:p>
          <a:p>
            <a:r>
              <a:rPr lang="en-US" dirty="0" smtClean="0"/>
              <a:t>C) dwarf thread worm</a:t>
            </a:r>
          </a:p>
          <a:p>
            <a:r>
              <a:rPr lang="en-US" dirty="0" smtClean="0"/>
              <a:t>D) all of the above</a:t>
            </a:r>
          </a:p>
          <a:p>
            <a:r>
              <a:rPr lang="en-US" dirty="0" smtClean="0"/>
              <a:t>E) 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951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9)</a:t>
            </a:r>
            <a:r>
              <a:rPr lang="ar-SA" dirty="0" smtClean="0"/>
              <a:t> </a:t>
            </a:r>
            <a:r>
              <a:rPr lang="en-US" dirty="0" smtClean="0"/>
              <a:t>Malaria transmitted via blood transfusion is known as: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blood transmitted malaria</a:t>
            </a:r>
          </a:p>
          <a:p>
            <a:r>
              <a:rPr lang="en-US" dirty="0" smtClean="0"/>
              <a:t>B) gametocytes  related malaria</a:t>
            </a:r>
          </a:p>
          <a:p>
            <a:r>
              <a:rPr lang="en-US" dirty="0" smtClean="0"/>
              <a:t>C) trophozoite induced malaria</a:t>
            </a:r>
          </a:p>
          <a:p>
            <a:r>
              <a:rPr lang="en-US" dirty="0" smtClean="0"/>
              <a:t>D) blood banking malaria</a:t>
            </a:r>
          </a:p>
          <a:p>
            <a:r>
              <a:rPr lang="en-US" dirty="0" smtClean="0"/>
              <a:t>E) a &amp; 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005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10) Malaria icts can not: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determine the density of plasmodium</a:t>
            </a:r>
          </a:p>
          <a:p>
            <a:r>
              <a:rPr lang="en-US" dirty="0" smtClean="0"/>
              <a:t>B) be positive  at hyperparasitaemia</a:t>
            </a:r>
          </a:p>
          <a:p>
            <a:r>
              <a:rPr lang="en-US" dirty="0" smtClean="0"/>
              <a:t>C)  detect vivax malaria</a:t>
            </a:r>
          </a:p>
          <a:p>
            <a:r>
              <a:rPr lang="en-US" dirty="0" smtClean="0"/>
              <a:t>D) a &amp; b</a:t>
            </a:r>
          </a:p>
          <a:p>
            <a:r>
              <a:rPr lang="en-US" dirty="0" smtClean="0"/>
              <a:t>E) all of the above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2451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11) Ocular parasites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T.saginata</a:t>
            </a:r>
          </a:p>
          <a:p>
            <a:r>
              <a:rPr lang="en-US" dirty="0" smtClean="0"/>
              <a:t>B) Babesia</a:t>
            </a:r>
          </a:p>
          <a:p>
            <a:r>
              <a:rPr lang="en-US" dirty="0" smtClean="0"/>
              <a:t>C)  T.trichiura</a:t>
            </a:r>
          </a:p>
          <a:p>
            <a:r>
              <a:rPr lang="en-US" dirty="0" smtClean="0"/>
              <a:t>D) T.gondii </a:t>
            </a:r>
          </a:p>
          <a:p>
            <a:r>
              <a:rPr lang="en-US" dirty="0" smtClean="0"/>
              <a:t>E) Thileria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909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12) H &amp; E USED TO STAIN: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cestodes </a:t>
            </a:r>
          </a:p>
          <a:p>
            <a:r>
              <a:rPr lang="en-US" dirty="0" smtClean="0"/>
              <a:t>B) segments</a:t>
            </a:r>
          </a:p>
          <a:p>
            <a:r>
              <a:rPr lang="en-US" dirty="0" smtClean="0"/>
              <a:t>C) trematodes </a:t>
            </a:r>
          </a:p>
          <a:p>
            <a:r>
              <a:rPr lang="en-US" dirty="0" smtClean="0"/>
              <a:t>D)sheath of microfilaria </a:t>
            </a:r>
          </a:p>
          <a:p>
            <a:r>
              <a:rPr lang="en-US" dirty="0" smtClean="0"/>
              <a:t>E) B.coli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62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13) Burrows stain used to stain: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nuclei </a:t>
            </a:r>
          </a:p>
          <a:p>
            <a:r>
              <a:rPr lang="en-US" dirty="0" smtClean="0"/>
              <a:t>B) glycogen bodies</a:t>
            </a:r>
          </a:p>
          <a:p>
            <a:r>
              <a:rPr lang="en-US" dirty="0" smtClean="0"/>
              <a:t>C) kinetoplast</a:t>
            </a:r>
          </a:p>
          <a:p>
            <a:r>
              <a:rPr lang="en-US" dirty="0" smtClean="0"/>
              <a:t>D) chromatoid bodies</a:t>
            </a:r>
          </a:p>
          <a:p>
            <a:r>
              <a:rPr lang="en-US" dirty="0" smtClean="0"/>
              <a:t>E) E.histolytica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96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14) Methylene blue used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Sabin fieldsman</a:t>
            </a:r>
          </a:p>
          <a:p>
            <a:r>
              <a:rPr lang="en-US" dirty="0" smtClean="0"/>
              <a:t>B) field stain </a:t>
            </a:r>
          </a:p>
          <a:p>
            <a:r>
              <a:rPr lang="en-US" dirty="0"/>
              <a:t>c</a:t>
            </a:r>
            <a:r>
              <a:rPr lang="en-US" dirty="0" smtClean="0"/>
              <a:t>) kinyoun stain</a:t>
            </a:r>
          </a:p>
          <a:p>
            <a:r>
              <a:rPr lang="en-US" dirty="0" smtClean="0"/>
              <a:t>C) all of the above</a:t>
            </a:r>
          </a:p>
          <a:p>
            <a:r>
              <a:rPr lang="en-US" dirty="0" smtClean="0"/>
              <a:t>D) a &amp; b</a:t>
            </a:r>
          </a:p>
          <a:p>
            <a:r>
              <a:rPr lang="en-US" dirty="0" smtClean="0"/>
              <a:t>E) all of the above except 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6053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15) Sluggish motility notice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T.hominis</a:t>
            </a:r>
          </a:p>
          <a:p>
            <a:r>
              <a:rPr lang="en-US" dirty="0" smtClean="0"/>
              <a:t>B) T. tenax</a:t>
            </a:r>
          </a:p>
          <a:p>
            <a:r>
              <a:rPr lang="en-US" dirty="0" smtClean="0"/>
              <a:t>C) E.hartmanni</a:t>
            </a:r>
          </a:p>
          <a:p>
            <a:r>
              <a:rPr lang="en-US" dirty="0"/>
              <a:t>D</a:t>
            </a:r>
            <a:r>
              <a:rPr lang="en-US" dirty="0" smtClean="0"/>
              <a:t>) E.coli</a:t>
            </a:r>
          </a:p>
          <a:p>
            <a:r>
              <a:rPr lang="en-US" dirty="0" smtClean="0"/>
              <a:t>E) T.vaginalis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0364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16) Lead to psychological disorders: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Ascaris lumbricoides</a:t>
            </a:r>
          </a:p>
          <a:p>
            <a:r>
              <a:rPr lang="en-US" dirty="0" smtClean="0"/>
              <a:t>B) S. mansoni</a:t>
            </a:r>
          </a:p>
          <a:p>
            <a:r>
              <a:rPr lang="en-US" dirty="0" smtClean="0"/>
              <a:t>C) S. mekongi</a:t>
            </a:r>
          </a:p>
          <a:p>
            <a:r>
              <a:rPr lang="en-US" dirty="0" smtClean="0"/>
              <a:t>D) S. mansoni</a:t>
            </a:r>
          </a:p>
          <a:p>
            <a:r>
              <a:rPr lang="en-US" dirty="0" smtClean="0"/>
              <a:t>E) S.stercoralis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75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17) Chromatoidal bodies present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 nana</a:t>
            </a:r>
          </a:p>
          <a:p>
            <a:r>
              <a:rPr lang="en-US" dirty="0" smtClean="0"/>
              <a:t>B) Iodamoeba buetschlli</a:t>
            </a:r>
          </a:p>
          <a:p>
            <a:r>
              <a:rPr lang="en-US" dirty="0" smtClean="0"/>
              <a:t>C) intestinal amoeba</a:t>
            </a:r>
          </a:p>
          <a:p>
            <a:r>
              <a:rPr lang="en-US" dirty="0" smtClean="0"/>
              <a:t>D) Entamoeba dispar </a:t>
            </a:r>
          </a:p>
          <a:p>
            <a:r>
              <a:rPr lang="en-US" dirty="0" smtClean="0"/>
              <a:t>E)  all of the above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45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the best answer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090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18) Lymph node aspirate used to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dumdum fever</a:t>
            </a:r>
          </a:p>
          <a:p>
            <a:r>
              <a:rPr lang="en-US" dirty="0" smtClean="0"/>
              <a:t>B) kala –azar</a:t>
            </a:r>
          </a:p>
          <a:p>
            <a:r>
              <a:rPr lang="en-US" dirty="0" smtClean="0"/>
              <a:t>C) sleeping sickness</a:t>
            </a:r>
          </a:p>
          <a:p>
            <a:r>
              <a:rPr lang="en-US" dirty="0" smtClean="0"/>
              <a:t>D) all of the above</a:t>
            </a:r>
          </a:p>
          <a:p>
            <a:r>
              <a:rPr lang="en-US" dirty="0" smtClean="0"/>
              <a:t>E) b &amp; 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5569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19) Bayer’s solution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specimen preservative</a:t>
            </a:r>
          </a:p>
          <a:p>
            <a:r>
              <a:rPr lang="en-US" dirty="0" smtClean="0"/>
              <a:t>B) clearing agent</a:t>
            </a:r>
          </a:p>
          <a:p>
            <a:r>
              <a:rPr lang="en-US" dirty="0" smtClean="0"/>
              <a:t>C) feces fixative</a:t>
            </a:r>
          </a:p>
          <a:p>
            <a:r>
              <a:rPr lang="en-US" dirty="0" smtClean="0"/>
              <a:t>D) diluent </a:t>
            </a:r>
          </a:p>
          <a:p>
            <a:r>
              <a:rPr lang="en-US" dirty="0" smtClean="0"/>
              <a:t>E) a &amp;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52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20) Anthropontic disease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Fatal</a:t>
            </a:r>
          </a:p>
          <a:p>
            <a:r>
              <a:rPr lang="en-US" dirty="0" smtClean="0"/>
              <a:t>B) man to man </a:t>
            </a:r>
          </a:p>
          <a:p>
            <a:r>
              <a:rPr lang="en-US" dirty="0" smtClean="0"/>
              <a:t>C) man to animal</a:t>
            </a:r>
          </a:p>
          <a:p>
            <a:r>
              <a:rPr lang="en-US" dirty="0" smtClean="0"/>
              <a:t>D) all of the above</a:t>
            </a:r>
          </a:p>
          <a:p>
            <a:r>
              <a:rPr lang="en-US" dirty="0" smtClean="0"/>
              <a:t>E) b &amp;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0427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21) Sputum USED TO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trypanosomiasis</a:t>
            </a:r>
          </a:p>
          <a:p>
            <a:r>
              <a:rPr lang="en-US" dirty="0" smtClean="0"/>
              <a:t>B) toxoplasmosis</a:t>
            </a:r>
          </a:p>
          <a:p>
            <a:r>
              <a:rPr lang="en-US" dirty="0" smtClean="0"/>
              <a:t>C) paragonimiasis </a:t>
            </a:r>
          </a:p>
          <a:p>
            <a:r>
              <a:rPr lang="en-US" dirty="0" smtClean="0"/>
              <a:t>D) all of the above </a:t>
            </a:r>
          </a:p>
          <a:p>
            <a:r>
              <a:rPr lang="en-US" dirty="0" smtClean="0"/>
              <a:t>E) b &amp;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657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22) Females of anopheles mosquitoes feed 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Blood</a:t>
            </a:r>
          </a:p>
          <a:p>
            <a:r>
              <a:rPr lang="en-US" dirty="0" smtClean="0"/>
              <a:t>b) Nectar</a:t>
            </a:r>
          </a:p>
          <a:p>
            <a:r>
              <a:rPr lang="en-US" dirty="0" smtClean="0"/>
              <a:t>C) green vegetables</a:t>
            </a:r>
          </a:p>
          <a:p>
            <a:r>
              <a:rPr lang="en-US" dirty="0" smtClean="0"/>
              <a:t>D) a &amp;b</a:t>
            </a:r>
          </a:p>
          <a:p>
            <a:r>
              <a:rPr lang="en-US" dirty="0" smtClean="0"/>
              <a:t>E) all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68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23) Skin snip used to diagnose: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D. medinensis </a:t>
            </a:r>
          </a:p>
          <a:p>
            <a:r>
              <a:rPr lang="en-US" dirty="0" smtClean="0"/>
              <a:t>B) T. spiralis</a:t>
            </a:r>
          </a:p>
          <a:p>
            <a:r>
              <a:rPr lang="en-US" dirty="0" smtClean="0"/>
              <a:t>C) Loa loa</a:t>
            </a:r>
          </a:p>
          <a:p>
            <a:r>
              <a:rPr lang="en-US" dirty="0" smtClean="0"/>
              <a:t>D) Gour blindness</a:t>
            </a:r>
          </a:p>
          <a:p>
            <a:r>
              <a:rPr lang="en-US" dirty="0" smtClean="0"/>
              <a:t>E) none of the above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984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24) Dysentery caused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B.coli</a:t>
            </a:r>
          </a:p>
          <a:p>
            <a:r>
              <a:rPr lang="en-US" dirty="0" smtClean="0"/>
              <a:t>B) T.trichiura</a:t>
            </a:r>
          </a:p>
          <a:p>
            <a:r>
              <a:rPr lang="en-US" dirty="0" smtClean="0"/>
              <a:t>C) S.mansoni</a:t>
            </a:r>
          </a:p>
          <a:p>
            <a:r>
              <a:rPr lang="en-US" dirty="0" smtClean="0"/>
              <a:t>D) all of the above</a:t>
            </a:r>
          </a:p>
          <a:p>
            <a:r>
              <a:rPr lang="en-US" dirty="0" smtClean="0"/>
              <a:t>E) all of the above except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245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25) Urine sample can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 vermicularis</a:t>
            </a:r>
          </a:p>
          <a:p>
            <a:r>
              <a:rPr lang="en-US" dirty="0" smtClean="0"/>
              <a:t>B) T.vaginalis</a:t>
            </a:r>
          </a:p>
          <a:p>
            <a:r>
              <a:rPr lang="en-US" dirty="0" smtClean="0"/>
              <a:t>C) W.bancrofti</a:t>
            </a:r>
          </a:p>
          <a:p>
            <a:r>
              <a:rPr lang="en-US" dirty="0" smtClean="0"/>
              <a:t>D) all of the above</a:t>
            </a:r>
          </a:p>
          <a:p>
            <a:r>
              <a:rPr lang="en-US" dirty="0" smtClean="0"/>
              <a:t>E) a &amp;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98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Military worm is the another name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 A. duodenalis </a:t>
            </a:r>
          </a:p>
          <a:p>
            <a:r>
              <a:rPr lang="en-US" dirty="0" smtClean="0"/>
              <a:t>B) S.stercoralis</a:t>
            </a:r>
          </a:p>
          <a:p>
            <a:r>
              <a:rPr lang="en-US" dirty="0" smtClean="0"/>
              <a:t>C) hook worms</a:t>
            </a:r>
          </a:p>
          <a:p>
            <a:r>
              <a:rPr lang="en-US" dirty="0" smtClean="0"/>
              <a:t>D) E. vermicularis</a:t>
            </a:r>
          </a:p>
          <a:p>
            <a:r>
              <a:rPr lang="en-US" dirty="0" smtClean="0"/>
              <a:t>E) T. spiralis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7274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Conjugation is the name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mode of transmission</a:t>
            </a:r>
          </a:p>
          <a:p>
            <a:r>
              <a:rPr lang="en-US" dirty="0" smtClean="0"/>
              <a:t>B) reproduction </a:t>
            </a:r>
          </a:p>
          <a:p>
            <a:r>
              <a:rPr lang="en-US" dirty="0" smtClean="0"/>
              <a:t>C) asexual reproduction </a:t>
            </a:r>
          </a:p>
          <a:p>
            <a:r>
              <a:rPr lang="en-US" dirty="0" smtClean="0"/>
              <a:t>D) parasitological test</a:t>
            </a:r>
          </a:p>
          <a:p>
            <a:r>
              <a:rPr lang="en-US" dirty="0" smtClean="0"/>
              <a:t>E) Symbiotic relation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59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Frankel test is used to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Chagas disease</a:t>
            </a:r>
          </a:p>
          <a:p>
            <a:r>
              <a:rPr lang="en-US" dirty="0" smtClean="0"/>
              <a:t>B) </a:t>
            </a:r>
            <a:r>
              <a:rPr lang="en-US" dirty="0"/>
              <a:t>Toxoplasmosis</a:t>
            </a:r>
            <a:endParaRPr lang="en-US" dirty="0" smtClean="0"/>
          </a:p>
          <a:p>
            <a:r>
              <a:rPr lang="en-US" dirty="0" smtClean="0"/>
              <a:t>C) Trichomoniasis</a:t>
            </a:r>
          </a:p>
          <a:p>
            <a:r>
              <a:rPr lang="en-US" dirty="0" smtClean="0"/>
              <a:t>D) sleeping sickness</a:t>
            </a:r>
          </a:p>
          <a:p>
            <a:r>
              <a:rPr lang="en-US" dirty="0" smtClean="0"/>
              <a:t>E) Filariasis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9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 </a:t>
            </a:r>
            <a:r>
              <a:rPr lang="en-US" dirty="0" smtClean="0"/>
              <a:t>) mostly affect populations with a blood group: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malaria </a:t>
            </a:r>
          </a:p>
          <a:p>
            <a:r>
              <a:rPr lang="en-US" dirty="0" smtClean="0"/>
              <a:t>B) Giardiasis </a:t>
            </a:r>
          </a:p>
          <a:p>
            <a:r>
              <a:rPr lang="en-US" dirty="0" smtClean="0"/>
              <a:t>C) kala azar</a:t>
            </a:r>
          </a:p>
          <a:p>
            <a:r>
              <a:rPr lang="en-US" dirty="0" smtClean="0"/>
              <a:t>D) toxoplasmosis</a:t>
            </a:r>
          </a:p>
          <a:p>
            <a:r>
              <a:rPr lang="en-US" dirty="0" smtClean="0"/>
              <a:t>E) </a:t>
            </a:r>
            <a:r>
              <a:rPr lang="en-US" dirty="0"/>
              <a:t>trypanosomiasis</a:t>
            </a:r>
          </a:p>
        </p:txBody>
      </p:sp>
    </p:spTree>
    <p:extLst>
      <p:ext uri="{BB962C8B-B14F-4D97-AF65-F5344CB8AC3E}">
        <p14:creationId xmlns:p14="http://schemas.microsoft.com/office/powerpoint/2010/main" val="2527726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</a:t>
            </a:r>
            <a:r>
              <a:rPr lang="en-US" dirty="0" smtClean="0"/>
              <a:t>)</a:t>
            </a:r>
            <a:r>
              <a:rPr lang="ar-SA" dirty="0" smtClean="0"/>
              <a:t> </a:t>
            </a:r>
            <a:r>
              <a:rPr lang="en-US" dirty="0" smtClean="0"/>
              <a:t>Black fever is caused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vivax malaria</a:t>
            </a:r>
          </a:p>
          <a:p>
            <a:r>
              <a:rPr lang="en-US" dirty="0" smtClean="0"/>
              <a:t>B) Leishmania donovani</a:t>
            </a:r>
          </a:p>
          <a:p>
            <a:r>
              <a:rPr lang="en-US" dirty="0" smtClean="0"/>
              <a:t>C) falciparum malaria</a:t>
            </a:r>
          </a:p>
          <a:p>
            <a:r>
              <a:rPr lang="en-US" dirty="0" smtClean="0"/>
              <a:t>D) ovale malaria</a:t>
            </a:r>
          </a:p>
          <a:p>
            <a:r>
              <a:rPr lang="en-US" dirty="0" smtClean="0"/>
              <a:t>D) falciparum malaria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0979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6</a:t>
            </a:r>
            <a:r>
              <a:rPr lang="en-US" dirty="0" smtClean="0"/>
              <a:t>)</a:t>
            </a:r>
            <a:r>
              <a:rPr lang="en-US" dirty="0" err="1" smtClean="0"/>
              <a:t>Napire</a:t>
            </a:r>
            <a:r>
              <a:rPr lang="en-US" dirty="0" smtClean="0"/>
              <a:t> aldehyde test is used to diagnose: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 vermicularis</a:t>
            </a:r>
          </a:p>
          <a:p>
            <a:r>
              <a:rPr lang="en-US" dirty="0" smtClean="0"/>
              <a:t>B)P. westermani </a:t>
            </a:r>
          </a:p>
          <a:p>
            <a:r>
              <a:rPr lang="en-US" dirty="0" smtClean="0"/>
              <a:t>C) taeniasis</a:t>
            </a:r>
          </a:p>
          <a:p>
            <a:r>
              <a:rPr lang="en-US" dirty="0" smtClean="0"/>
              <a:t>D) dum dum fever</a:t>
            </a:r>
          </a:p>
          <a:p>
            <a:r>
              <a:rPr lang="en-US" dirty="0" smtClean="0"/>
              <a:t>E) T.cruzi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25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7)BUFFY COAT IS THE BEST TEST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malaria</a:t>
            </a:r>
          </a:p>
          <a:p>
            <a:r>
              <a:rPr lang="en-US" dirty="0" smtClean="0"/>
              <a:t>B) nagana disease </a:t>
            </a:r>
          </a:p>
          <a:p>
            <a:r>
              <a:rPr lang="en-US" dirty="0" smtClean="0"/>
              <a:t>C) leishmaniasis  </a:t>
            </a:r>
          </a:p>
          <a:p>
            <a:r>
              <a:rPr lang="en-US" dirty="0" smtClean="0"/>
              <a:t>D) vivax malaria</a:t>
            </a:r>
          </a:p>
          <a:p>
            <a:r>
              <a:rPr lang="en-US" dirty="0" smtClean="0"/>
              <a:t>E) falciparum malaria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042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60000">
        <p15:prstTrans prst="curtains"/>
      </p:transition>
    </mc:Choice>
    <mc:Fallback>
      <p:transition spd="slow" advClick="0" advTm="6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181</TotalTime>
  <Words>740</Words>
  <Application>Microsoft Office PowerPoint</Application>
  <PresentationFormat>Widescreen</PresentationFormat>
  <Paragraphs>156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Rockwell</vt:lpstr>
      <vt:lpstr>Rockwell Condensed</vt:lpstr>
      <vt:lpstr>Times New Roman</vt:lpstr>
      <vt:lpstr>Wingdings</vt:lpstr>
      <vt:lpstr>Wood Type</vt:lpstr>
      <vt:lpstr>Parasitology quiz 1</vt:lpstr>
      <vt:lpstr>Choose the best answer </vt:lpstr>
      <vt:lpstr>1) Military worm is the another name of:</vt:lpstr>
      <vt:lpstr>2) Conjugation is the name of:</vt:lpstr>
      <vt:lpstr>3) Frankel test is used to diagnose:</vt:lpstr>
      <vt:lpstr>4 ) mostly affect populations with a blood group:</vt:lpstr>
      <vt:lpstr>5) Black fever is caused by:</vt:lpstr>
      <vt:lpstr>6)Napire aldehyde test is used to diagnose:</vt:lpstr>
      <vt:lpstr>7)BUFFY COAT IS THE BEST TEST FOR:</vt:lpstr>
      <vt:lpstr>8) String test is used to diagnose:</vt:lpstr>
      <vt:lpstr>9) Malaria transmitted via blood transfusion is known as:</vt:lpstr>
      <vt:lpstr>10) Malaria icts can not:</vt:lpstr>
      <vt:lpstr>11) Ocular parasites includes:</vt:lpstr>
      <vt:lpstr>12) H &amp; E USED TO STAIN:</vt:lpstr>
      <vt:lpstr>13) Burrows stain used to stain:</vt:lpstr>
      <vt:lpstr>14) Methylene blue used in:</vt:lpstr>
      <vt:lpstr>15) Sluggish motility notice in:</vt:lpstr>
      <vt:lpstr>16) Lead to psychological disorders:</vt:lpstr>
      <vt:lpstr>17) Chromatoidal bodies present in:</vt:lpstr>
      <vt:lpstr>18) Lymph node aspirate used to diagnose:</vt:lpstr>
      <vt:lpstr>19) Bayer’s solution is:</vt:lpstr>
      <vt:lpstr>20) Anthropontic disease is:</vt:lpstr>
      <vt:lpstr>21) Sputum USED TO DIAGNOSE:</vt:lpstr>
      <vt:lpstr>22) Females of anopheles mosquitoes feed on: </vt:lpstr>
      <vt:lpstr>23) Skin snip used to diagnose: </vt:lpstr>
      <vt:lpstr>24) Dysentery caused by:</vt:lpstr>
      <vt:lpstr>25) Urine sample can diagnose: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quiz 1</dc:title>
  <dc:creator>Mosab Nouraldein</dc:creator>
  <cp:lastModifiedBy>Mosab Nouraldein</cp:lastModifiedBy>
  <cp:revision>32</cp:revision>
  <dcterms:created xsi:type="dcterms:W3CDTF">2018-03-03T06:41:42Z</dcterms:created>
  <dcterms:modified xsi:type="dcterms:W3CDTF">2018-03-18T20:18:24Z</dcterms:modified>
</cp:coreProperties>
</file>