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0716626-D789-4010-BDF5-6B595483BBEA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1D3F35-9665-47EF-9987-3844FD67B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120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6626-D789-4010-BDF5-6B595483BBEA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3F35-9665-47EF-9987-3844FD67B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0716626-D789-4010-BDF5-6B595483BBEA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C1D3F35-9665-47EF-9987-3844FD67B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120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6626-D789-4010-BDF5-6B595483BBEA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1D3F35-9665-47EF-9987-3844FD67BD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6626-D789-4010-BDF5-6B595483BBEA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C1D3F35-9665-47EF-9987-3844FD67BD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120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0716626-D789-4010-BDF5-6B595483BBEA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C1D3F35-9665-47EF-9987-3844FD67BD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0716626-D789-4010-BDF5-6B595483BBEA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C1D3F35-9665-47EF-9987-3844FD67BD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6626-D789-4010-BDF5-6B595483BBEA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1D3F35-9665-47EF-9987-3844FD67B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6626-D789-4010-BDF5-6B595483BBEA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1D3F35-9665-47EF-9987-3844FD67B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6626-D789-4010-BDF5-6B595483BBEA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1D3F35-9665-47EF-9987-3844FD67BD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0716626-D789-4010-BDF5-6B595483BBEA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C1D3F35-9665-47EF-9987-3844FD67BD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120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0716626-D789-4010-BDF5-6B595483BBEA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C1D3F35-9665-47EF-9987-3844FD67BD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120000">
    <p:newsflash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Immunoparasitology</a:t>
            </a:r>
            <a:r>
              <a:rPr lang="en-US" b="1" dirty="0" smtClean="0"/>
              <a:t> quiz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Mosab </a:t>
            </a:r>
            <a:r>
              <a:rPr lang="en-US" dirty="0" err="1" smtClean="0"/>
              <a:t>N</a:t>
            </a:r>
            <a:r>
              <a:rPr lang="en-US" smtClean="0"/>
              <a:t>ouraldein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Q9) </a:t>
            </a:r>
            <a:r>
              <a:rPr lang="en-US" b="1" dirty="0" smtClean="0"/>
              <a:t>inhabit WBCs: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</a:t>
            </a:r>
            <a:r>
              <a:rPr lang="en-US" b="1" dirty="0" err="1" smtClean="0"/>
              <a:t>thileria</a:t>
            </a:r>
            <a:r>
              <a:rPr lang="en-US" b="1" dirty="0" smtClean="0"/>
              <a:t> species </a:t>
            </a:r>
          </a:p>
          <a:p>
            <a:pPr>
              <a:buNone/>
            </a:pPr>
            <a:r>
              <a:rPr lang="en-US" b="1" dirty="0" smtClean="0"/>
              <a:t>B) </a:t>
            </a:r>
            <a:r>
              <a:rPr lang="en-US" b="1" dirty="0" err="1" smtClean="0"/>
              <a:t>leishmania</a:t>
            </a:r>
            <a:r>
              <a:rPr lang="en-US" b="1" dirty="0" smtClean="0"/>
              <a:t> species </a:t>
            </a:r>
          </a:p>
          <a:p>
            <a:pPr>
              <a:buNone/>
            </a:pPr>
            <a:r>
              <a:rPr lang="en-US" b="1" dirty="0" smtClean="0"/>
              <a:t>C) a &amp; b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Q10) enumerate the disadvantages of antibody based test?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Q1) CAP test is used to diagnose: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Amoebiasis</a:t>
            </a:r>
          </a:p>
          <a:p>
            <a:pPr>
              <a:buNone/>
            </a:pPr>
            <a:r>
              <a:rPr lang="en-US" b="1" dirty="0" smtClean="0"/>
              <a:t>B) </a:t>
            </a:r>
            <a:r>
              <a:rPr lang="en-US" b="1" dirty="0"/>
              <a:t>G</a:t>
            </a:r>
            <a:r>
              <a:rPr lang="en-US" b="1" dirty="0" smtClean="0"/>
              <a:t>iardiasis </a:t>
            </a:r>
          </a:p>
          <a:p>
            <a:pPr>
              <a:buNone/>
            </a:pPr>
            <a:r>
              <a:rPr lang="en-US" b="1" dirty="0" smtClean="0"/>
              <a:t>C)Extra-intestinal amoebiasis 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Q2) Sabin </a:t>
            </a:r>
            <a:r>
              <a:rPr lang="en-US" b="1" dirty="0" err="1" smtClean="0"/>
              <a:t>fieldman</a:t>
            </a:r>
            <a:r>
              <a:rPr lang="en-US" b="1" dirty="0" smtClean="0"/>
              <a:t> dye test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</a:t>
            </a:r>
            <a:r>
              <a:rPr lang="en-US" b="1" dirty="0" err="1" smtClean="0"/>
              <a:t>chagas</a:t>
            </a:r>
            <a:r>
              <a:rPr lang="en-US" b="1" dirty="0" smtClean="0"/>
              <a:t> disease</a:t>
            </a:r>
          </a:p>
          <a:p>
            <a:pPr>
              <a:buNone/>
            </a:pPr>
            <a:r>
              <a:rPr lang="en-US" b="1" dirty="0" smtClean="0"/>
              <a:t>B) toxoplasmosis</a:t>
            </a:r>
          </a:p>
          <a:p>
            <a:pPr>
              <a:buNone/>
            </a:pPr>
            <a:r>
              <a:rPr lang="en-US" b="1" dirty="0" smtClean="0"/>
              <a:t>C)</a:t>
            </a:r>
            <a:r>
              <a:rPr lang="en-US" b="1" dirty="0" err="1" smtClean="0"/>
              <a:t>trichinellosis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Q3) Napier </a:t>
            </a:r>
            <a:r>
              <a:rPr lang="en-US" b="1" dirty="0" err="1" smtClean="0"/>
              <a:t>aldehyde</a:t>
            </a:r>
            <a:r>
              <a:rPr lang="en-US" b="1" dirty="0" smtClean="0"/>
              <a:t> test used to diagnose: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Malaria</a:t>
            </a:r>
          </a:p>
          <a:p>
            <a:pPr>
              <a:buNone/>
            </a:pPr>
            <a:r>
              <a:rPr lang="en-US" b="1" dirty="0" smtClean="0"/>
              <a:t>B)</a:t>
            </a:r>
            <a:r>
              <a:rPr lang="en-US" b="1" dirty="0" err="1" smtClean="0"/>
              <a:t>Leishmaniasis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C) </a:t>
            </a:r>
            <a:r>
              <a:rPr lang="en-US" b="1" dirty="0" err="1"/>
              <a:t>T</a:t>
            </a:r>
            <a:r>
              <a:rPr lang="en-US" b="1" dirty="0" err="1" smtClean="0"/>
              <a:t>richomoniasis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Q4) </a:t>
            </a:r>
            <a:r>
              <a:rPr lang="en-US" b="1" dirty="0" err="1" smtClean="0"/>
              <a:t>Casoni</a:t>
            </a:r>
            <a:r>
              <a:rPr lang="en-US" b="1" dirty="0" smtClean="0"/>
              <a:t> test used to diagnose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amoebiasis</a:t>
            </a:r>
          </a:p>
          <a:p>
            <a:pPr>
              <a:buNone/>
            </a:pPr>
            <a:r>
              <a:rPr lang="en-US" b="1" dirty="0" smtClean="0"/>
              <a:t>B) hydatid disease</a:t>
            </a:r>
          </a:p>
          <a:p>
            <a:pPr>
              <a:buNone/>
            </a:pPr>
            <a:r>
              <a:rPr lang="en-US" b="1" dirty="0" smtClean="0"/>
              <a:t>C) sleeping sickness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Q5) </a:t>
            </a:r>
            <a:r>
              <a:rPr lang="en-US" b="1" dirty="0" err="1" smtClean="0"/>
              <a:t>katex</a:t>
            </a:r>
            <a:r>
              <a:rPr lang="en-US" b="1" dirty="0" smtClean="0"/>
              <a:t> test used to diagnose: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</a:t>
            </a:r>
            <a:r>
              <a:rPr lang="en-US" b="1" dirty="0" err="1" smtClean="0"/>
              <a:t>katayama</a:t>
            </a:r>
            <a:r>
              <a:rPr lang="en-US" b="1" dirty="0" smtClean="0"/>
              <a:t> fever </a:t>
            </a:r>
          </a:p>
          <a:p>
            <a:pPr>
              <a:buNone/>
            </a:pPr>
            <a:r>
              <a:rPr lang="en-US" b="1" dirty="0" smtClean="0"/>
              <a:t>B) chronic </a:t>
            </a:r>
            <a:r>
              <a:rPr lang="en-US" b="1" dirty="0" err="1" smtClean="0"/>
              <a:t>schistosomasis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C) visceral </a:t>
            </a:r>
            <a:r>
              <a:rPr lang="en-US" b="1" dirty="0" err="1" smtClean="0"/>
              <a:t>leishmaniasis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Q6) ICT Method is a: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quantitative </a:t>
            </a:r>
          </a:p>
          <a:p>
            <a:pPr>
              <a:buNone/>
            </a:pPr>
            <a:r>
              <a:rPr lang="en-US" b="1" dirty="0" smtClean="0"/>
              <a:t>B) qualitative</a:t>
            </a:r>
          </a:p>
          <a:p>
            <a:pPr>
              <a:buNone/>
            </a:pPr>
            <a:r>
              <a:rPr lang="en-US" b="1" dirty="0" smtClean="0"/>
              <a:t>C) semi-quantitative 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Q7) evade immunity by intracellular habitat: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</a:t>
            </a:r>
            <a:r>
              <a:rPr lang="en-US" b="1" dirty="0" err="1" smtClean="0"/>
              <a:t>Giardia</a:t>
            </a:r>
            <a:r>
              <a:rPr lang="en-US" b="1" dirty="0" smtClean="0"/>
              <a:t> </a:t>
            </a:r>
            <a:r>
              <a:rPr lang="en-US" b="1" dirty="0" err="1" smtClean="0"/>
              <a:t>lamblia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B) </a:t>
            </a:r>
            <a:r>
              <a:rPr lang="en-US" b="1" dirty="0" err="1"/>
              <a:t>T</a:t>
            </a:r>
            <a:r>
              <a:rPr lang="en-US" b="1" dirty="0" err="1" smtClean="0"/>
              <a:t>richomonas</a:t>
            </a:r>
            <a:r>
              <a:rPr lang="en-US" b="1" dirty="0" smtClean="0"/>
              <a:t> </a:t>
            </a:r>
            <a:r>
              <a:rPr lang="en-US" b="1" dirty="0" err="1" smtClean="0"/>
              <a:t>vaginalis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C) </a:t>
            </a:r>
            <a:r>
              <a:rPr lang="en-US" b="1" dirty="0" err="1" smtClean="0"/>
              <a:t>Trichinella</a:t>
            </a:r>
            <a:r>
              <a:rPr lang="en-US" b="1" dirty="0" smtClean="0"/>
              <a:t> </a:t>
            </a:r>
            <a:r>
              <a:rPr lang="en-US" b="1" dirty="0" err="1" smtClean="0"/>
              <a:t>aspirallis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Q8) specimen used for </a:t>
            </a:r>
            <a:r>
              <a:rPr lang="en-US" b="1" dirty="0" err="1" smtClean="0"/>
              <a:t>katex</a:t>
            </a:r>
            <a:r>
              <a:rPr lang="en-US" b="1" dirty="0" smtClean="0"/>
              <a:t>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serum</a:t>
            </a:r>
          </a:p>
          <a:p>
            <a:pPr>
              <a:buNone/>
            </a:pPr>
            <a:r>
              <a:rPr lang="en-US" b="1" dirty="0" smtClean="0"/>
              <a:t>B)sputum</a:t>
            </a:r>
          </a:p>
          <a:p>
            <a:pPr>
              <a:buNone/>
            </a:pPr>
            <a:r>
              <a:rPr lang="en-US" b="1" dirty="0" smtClean="0"/>
              <a:t>C) urine 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</TotalTime>
  <Words>169</Words>
  <Application>Microsoft Office PowerPoint</Application>
  <PresentationFormat>On-screen Show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Immunoparasitology quiz </vt:lpstr>
      <vt:lpstr>Q1) CAP test is used to diagnose:</vt:lpstr>
      <vt:lpstr>Q2) Sabin fieldman dye test:</vt:lpstr>
      <vt:lpstr>Q3) Napier aldehyde test used to diagnose:</vt:lpstr>
      <vt:lpstr>Q4) Casoni test used to diagnose:</vt:lpstr>
      <vt:lpstr>Q5) katex test used to diagnose:</vt:lpstr>
      <vt:lpstr>Q6) ICT Method is a:</vt:lpstr>
      <vt:lpstr>Q7) evade immunity by intracellular habitat:</vt:lpstr>
      <vt:lpstr>Q8) specimen used for katex:</vt:lpstr>
      <vt:lpstr>Q9) inhabit WBCs:</vt:lpstr>
      <vt:lpstr>Q10) enumerate the disadvantages of antibody based test?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Immunoparasitology quiz</dc:title>
  <dc:creator>Windows User</dc:creator>
  <cp:lastModifiedBy>Windows User</cp:lastModifiedBy>
  <cp:revision>6</cp:revision>
  <dcterms:created xsi:type="dcterms:W3CDTF">2018-11-29T07:17:43Z</dcterms:created>
  <dcterms:modified xsi:type="dcterms:W3CDTF">2018-11-29T19:07:42Z</dcterms:modified>
</cp:coreProperties>
</file>