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CCA5807-B3D4-4649-8E3A-E68B15CCF986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D5502D7-3261-4A9C-9835-4FECB4DEF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A5807-B3D4-4649-8E3A-E68B15CCF986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502D7-3261-4A9C-9835-4FECB4DEF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A5807-B3D4-4649-8E3A-E68B15CCF986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502D7-3261-4A9C-9835-4FECB4DEF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A5807-B3D4-4649-8E3A-E68B15CCF986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502D7-3261-4A9C-9835-4FECB4DEF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A5807-B3D4-4649-8E3A-E68B15CCF986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502D7-3261-4A9C-9835-4FECB4DEF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A5807-B3D4-4649-8E3A-E68B15CCF986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502D7-3261-4A9C-9835-4FECB4DEF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CCA5807-B3D4-4649-8E3A-E68B15CCF986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5502D7-3261-4A9C-9835-4FECB4DEF8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slow" advClick="0" advTm="120000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CCA5807-B3D4-4649-8E3A-E68B15CCF986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D5502D7-3261-4A9C-9835-4FECB4DEF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A5807-B3D4-4649-8E3A-E68B15CCF986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502D7-3261-4A9C-9835-4FECB4DEF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A5807-B3D4-4649-8E3A-E68B15CCF986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502D7-3261-4A9C-9835-4FECB4DEF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A5807-B3D4-4649-8E3A-E68B15CCF986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502D7-3261-4A9C-9835-4FECB4DEF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20000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CCA5807-B3D4-4649-8E3A-E68B15CCF986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D5502D7-3261-4A9C-9835-4FECB4DEF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120000">
    <p:checker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Medical helminthology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Mid exam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 advClick="0" advTm="120000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9)hermaphrodite: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Male</a:t>
            </a:r>
          </a:p>
          <a:p>
            <a:r>
              <a:rPr lang="en-US" dirty="0" smtClean="0"/>
              <a:t>B) Female</a:t>
            </a:r>
          </a:p>
          <a:p>
            <a:r>
              <a:rPr lang="en-US" dirty="0" smtClean="0"/>
              <a:t>C) carry both male and female genital organs </a:t>
            </a:r>
            <a:endParaRPr lang="en-US" dirty="0"/>
          </a:p>
        </p:txBody>
      </p:sp>
    </p:spTree>
  </p:cSld>
  <p:clrMapOvr>
    <a:masterClrMapping/>
  </p:clrMapOvr>
  <p:transition spd="slow" advClick="0" advTm="120000">
    <p:check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10) Knob like spine: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</a:t>
            </a:r>
            <a:r>
              <a:rPr lang="en-US" dirty="0" err="1" smtClean="0"/>
              <a:t>S.japonicum</a:t>
            </a:r>
            <a:endParaRPr lang="en-US" dirty="0" smtClean="0"/>
          </a:p>
          <a:p>
            <a:r>
              <a:rPr lang="en-US" dirty="0" smtClean="0"/>
              <a:t>B) S. </a:t>
            </a:r>
            <a:r>
              <a:rPr lang="en-US" dirty="0" err="1" smtClean="0"/>
              <a:t>mansoni</a:t>
            </a:r>
            <a:endParaRPr lang="en-US" dirty="0" smtClean="0"/>
          </a:p>
          <a:p>
            <a:r>
              <a:rPr lang="en-US" dirty="0" smtClean="0"/>
              <a:t>C) </a:t>
            </a:r>
            <a:r>
              <a:rPr lang="en-US" dirty="0" err="1" smtClean="0"/>
              <a:t>S.hematobium</a:t>
            </a:r>
            <a:endParaRPr lang="en-US" dirty="0"/>
          </a:p>
        </p:txBody>
      </p:sp>
    </p:spTree>
  </p:cSld>
  <p:clrMapOvr>
    <a:masterClrMapping/>
  </p:clrMapOvr>
  <p:transition spd="slow" advClick="0" advTm="120000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1)Flat worm: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platy helminthes</a:t>
            </a:r>
          </a:p>
          <a:p>
            <a:r>
              <a:rPr lang="en-US" dirty="0" smtClean="0"/>
              <a:t>B) Nematodes</a:t>
            </a:r>
          </a:p>
          <a:p>
            <a:r>
              <a:rPr lang="en-US" dirty="0" smtClean="0"/>
              <a:t>C) Flukes </a:t>
            </a:r>
          </a:p>
          <a:p>
            <a:endParaRPr lang="en-US" dirty="0"/>
          </a:p>
        </p:txBody>
      </p:sp>
    </p:spTree>
  </p:cSld>
  <p:clrMapOvr>
    <a:masterClrMapping/>
  </p:clrMapOvr>
  <p:transition spd="slow" advClick="0" advTm="120000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All flukes have: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indirect life cycle</a:t>
            </a:r>
          </a:p>
          <a:p>
            <a:r>
              <a:rPr lang="en-US" dirty="0" smtClean="0"/>
              <a:t>B) direct life cycle</a:t>
            </a:r>
          </a:p>
          <a:p>
            <a:r>
              <a:rPr lang="en-US" dirty="0" smtClean="0"/>
              <a:t>C) 2 hosts </a:t>
            </a:r>
            <a:endParaRPr lang="en-US" dirty="0"/>
          </a:p>
        </p:txBody>
      </p:sp>
    </p:spTree>
  </p:cSld>
  <p:clrMapOvr>
    <a:masterClrMapping/>
  </p:clrMapOvr>
  <p:transition spd="slow" advClick="0" advTm="120000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3) The intermediate host of blood flukes are aquatic expect that of: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S. </a:t>
            </a:r>
            <a:r>
              <a:rPr lang="en-US" dirty="0" err="1" smtClean="0"/>
              <a:t>japonicum</a:t>
            </a:r>
            <a:endParaRPr lang="en-US" dirty="0" smtClean="0"/>
          </a:p>
          <a:p>
            <a:r>
              <a:rPr lang="en-US" dirty="0" smtClean="0"/>
              <a:t>B) Bulinus </a:t>
            </a:r>
          </a:p>
          <a:p>
            <a:r>
              <a:rPr lang="en-US" dirty="0" smtClean="0"/>
              <a:t>C) Plano-</a:t>
            </a:r>
            <a:r>
              <a:rPr lang="en-US" dirty="0" err="1" smtClean="0"/>
              <a:t>orbis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 advClick="0" advTm="120000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4)</a:t>
            </a:r>
            <a:r>
              <a:rPr lang="en-US" dirty="0" err="1" smtClean="0"/>
              <a:t>Redia</a:t>
            </a:r>
            <a:r>
              <a:rPr lang="en-US" dirty="0" smtClean="0"/>
              <a:t> occur: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before </a:t>
            </a:r>
            <a:r>
              <a:rPr lang="en-US" dirty="0" err="1" smtClean="0"/>
              <a:t>cercaria</a:t>
            </a:r>
            <a:endParaRPr lang="en-US" dirty="0" smtClean="0"/>
          </a:p>
          <a:p>
            <a:r>
              <a:rPr lang="en-US" dirty="0" smtClean="0"/>
              <a:t>B) after </a:t>
            </a:r>
            <a:r>
              <a:rPr lang="en-US" dirty="0" err="1" smtClean="0"/>
              <a:t>cercaria</a:t>
            </a:r>
            <a:endParaRPr lang="en-US" dirty="0" smtClean="0"/>
          </a:p>
          <a:p>
            <a:r>
              <a:rPr lang="en-US" dirty="0" smtClean="0"/>
              <a:t>C) before metacercaria </a:t>
            </a:r>
            <a:endParaRPr lang="en-US" dirty="0"/>
          </a:p>
        </p:txBody>
      </p:sp>
    </p:spTree>
  </p:cSld>
  <p:clrMapOvr>
    <a:masterClrMapping/>
  </p:clrMapOvr>
  <p:transition spd="slow" advClick="0" advTm="120000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5) Asian giant fluke resides in: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intestine</a:t>
            </a:r>
          </a:p>
          <a:p>
            <a:r>
              <a:rPr lang="en-US" dirty="0" smtClean="0"/>
              <a:t>B) large intestine</a:t>
            </a:r>
          </a:p>
          <a:p>
            <a:r>
              <a:rPr lang="en-US" dirty="0" smtClean="0"/>
              <a:t>C) small intestine</a:t>
            </a:r>
            <a:endParaRPr lang="en-US" dirty="0"/>
          </a:p>
        </p:txBody>
      </p:sp>
    </p:spTree>
  </p:cSld>
  <p:clrMapOvr>
    <a:masterClrMapping/>
  </p:clrMapOvr>
  <p:transition spd="slow" advClick="0" advTm="120000"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6) Fasciola hepatica: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transmitted by ingestion</a:t>
            </a:r>
          </a:p>
          <a:p>
            <a:r>
              <a:rPr lang="en-US" dirty="0" smtClean="0"/>
              <a:t>B) Metacercaria is the infective stage</a:t>
            </a:r>
          </a:p>
          <a:p>
            <a:r>
              <a:rPr lang="en-US" dirty="0" smtClean="0"/>
              <a:t>C)possess  egg –with spine </a:t>
            </a:r>
            <a:endParaRPr lang="en-US" dirty="0"/>
          </a:p>
        </p:txBody>
      </p:sp>
    </p:spTree>
  </p:cSld>
  <p:clrMapOvr>
    <a:masterClrMapping/>
  </p:clrMapOvr>
  <p:transition spd="slow" advClick="0" advTm="120000">
    <p:check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7) Rusty sputum: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</a:t>
            </a:r>
            <a:r>
              <a:rPr lang="en-US" dirty="0" err="1" smtClean="0"/>
              <a:t>paragonimus</a:t>
            </a:r>
            <a:r>
              <a:rPr lang="en-US" dirty="0" smtClean="0"/>
              <a:t> </a:t>
            </a:r>
            <a:r>
              <a:rPr lang="en-US" dirty="0" err="1" smtClean="0"/>
              <a:t>westermani</a:t>
            </a:r>
            <a:endParaRPr lang="en-US" dirty="0" smtClean="0"/>
          </a:p>
          <a:p>
            <a:r>
              <a:rPr lang="en-US" dirty="0" smtClean="0"/>
              <a:t>B) Fasciola species</a:t>
            </a:r>
          </a:p>
          <a:p>
            <a:r>
              <a:rPr lang="en-US" dirty="0" smtClean="0"/>
              <a:t>C) Schistosoma </a:t>
            </a:r>
            <a:r>
              <a:rPr lang="en-US" dirty="0" err="1" smtClean="0"/>
              <a:t>mansoni</a:t>
            </a:r>
            <a:endParaRPr lang="en-US" dirty="0"/>
          </a:p>
        </p:txBody>
      </p:sp>
    </p:spTree>
  </p:cSld>
  <p:clrMapOvr>
    <a:masterClrMapping/>
  </p:clrMapOvr>
  <p:transition spd="slow" advClick="0" advTm="120000">
    <p:check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8) Bulinus snail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A) </a:t>
            </a:r>
            <a:r>
              <a:rPr lang="en-US" dirty="0" err="1" smtClean="0"/>
              <a:t>S.hematobium</a:t>
            </a:r>
            <a:endParaRPr lang="en-US" dirty="0" smtClean="0"/>
          </a:p>
          <a:p>
            <a:r>
              <a:rPr lang="en-US" dirty="0" smtClean="0"/>
              <a:t>B) </a:t>
            </a:r>
            <a:r>
              <a:rPr lang="en-US" dirty="0" err="1" smtClean="0"/>
              <a:t>S.mansoni</a:t>
            </a:r>
            <a:endParaRPr lang="en-US" dirty="0" smtClean="0"/>
          </a:p>
          <a:p>
            <a:r>
              <a:rPr lang="en-US" dirty="0" smtClean="0"/>
              <a:t>C) S. </a:t>
            </a:r>
            <a:r>
              <a:rPr lang="en-US" dirty="0" err="1" smtClean="0"/>
              <a:t>japonicum</a:t>
            </a:r>
            <a:endParaRPr lang="en-US" dirty="0"/>
          </a:p>
        </p:txBody>
      </p:sp>
    </p:spTree>
  </p:cSld>
  <p:clrMapOvr>
    <a:masterClrMapping/>
  </p:clrMapOvr>
  <p:transition spd="slow" advClick="0" advTm="120000">
    <p:check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40</TotalTime>
  <Words>185</Words>
  <Application>Microsoft Office PowerPoint</Application>
  <PresentationFormat>On-screen Show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Medical helminthology  </vt:lpstr>
      <vt:lpstr>1)Flat worm:</vt:lpstr>
      <vt:lpstr>2) All flukes have:</vt:lpstr>
      <vt:lpstr>3) The intermediate host of blood flukes are aquatic expect that of:</vt:lpstr>
      <vt:lpstr>4)Redia occur:</vt:lpstr>
      <vt:lpstr>5) Asian giant fluke resides in:</vt:lpstr>
      <vt:lpstr>6) Fasciola hepatica:</vt:lpstr>
      <vt:lpstr>7) Rusty sputum:</vt:lpstr>
      <vt:lpstr>8) Bulinus snail :</vt:lpstr>
      <vt:lpstr>9)hermaphrodite:</vt:lpstr>
      <vt:lpstr>10) Knob like spine: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5</cp:revision>
  <dcterms:created xsi:type="dcterms:W3CDTF">2018-11-27T19:38:11Z</dcterms:created>
  <dcterms:modified xsi:type="dcterms:W3CDTF">2018-11-28T07:40:52Z</dcterms:modified>
</cp:coreProperties>
</file>