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Medical parasitology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Supplementary semester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128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Q8) How to differentiate between egg of Taenia species?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287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Q9) How to differentiate between H.nan and H.diminuta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789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QI0) mention the name of basic stain in modified </a:t>
            </a:r>
            <a:r>
              <a:rPr lang="en-US" smtClean="0"/>
              <a:t>ZN stain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46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each question within 2 minutes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53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QI) IDENTIFY     </a:t>
            </a:r>
            <a:endParaRPr lang="en-US" dirty="0"/>
          </a:p>
        </p:txBody>
      </p:sp>
      <p:pic>
        <p:nvPicPr>
          <p:cNvPr id="4" name="Picture 2" descr="血吸虫卵.jpg (34854 字节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1700" y="2590800"/>
            <a:ext cx="2768600" cy="3251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031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Q2 ) Identify </a:t>
            </a:r>
            <a:endParaRPr lang="en-US" dirty="0"/>
          </a:p>
        </p:txBody>
      </p:sp>
      <p:pic>
        <p:nvPicPr>
          <p:cNvPr id="4" name="Picture 7" descr="Fasciola_eg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405" y="3074504"/>
            <a:ext cx="1727785" cy="210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642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Q3) IDENTIFY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062" y="2557463"/>
            <a:ext cx="3317875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536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Q4) IDENTIFY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?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002" y="3309871"/>
            <a:ext cx="4567827" cy="250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93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Q5) IDENTIFY </a:t>
            </a:r>
            <a:endParaRPr lang="en-US" dirty="0"/>
          </a:p>
        </p:txBody>
      </p:sp>
      <p:pic>
        <p:nvPicPr>
          <p:cNvPr id="4" name="Content Placeholder 3" descr="taenia%20egg.%20red%20and%20prett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0372" y="3137407"/>
            <a:ext cx="3191256" cy="24417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8708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Q6) IDENTIFY</a:t>
            </a:r>
            <a:endParaRPr lang="en-US" dirty="0"/>
          </a:p>
        </p:txBody>
      </p:sp>
      <p:pic>
        <p:nvPicPr>
          <p:cNvPr id="4" name="Picture 7" descr="180px-Hydatid_sand_DPDx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375" y="3286538"/>
            <a:ext cx="2568350" cy="217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956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Q7)IDENTIFY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7250" y="278765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94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</TotalTime>
  <Words>64</Words>
  <Application>Microsoft Office PowerPoint</Application>
  <PresentationFormat>Widescreen</PresentationFormat>
  <Paragraphs>14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Garamond</vt:lpstr>
      <vt:lpstr>Organic</vt:lpstr>
      <vt:lpstr>Medical parasitology </vt:lpstr>
      <vt:lpstr>Answer each question within 2 minutes </vt:lpstr>
      <vt:lpstr>QI) IDENTIFY     </vt:lpstr>
      <vt:lpstr>Q2 ) Identify </vt:lpstr>
      <vt:lpstr>Q3) IDENTIFY </vt:lpstr>
      <vt:lpstr>Q4) IDENTIFY </vt:lpstr>
      <vt:lpstr>Q5) IDENTIFY </vt:lpstr>
      <vt:lpstr>Q6) IDENTIFY</vt:lpstr>
      <vt:lpstr>Q7)IDENTIFY </vt:lpstr>
      <vt:lpstr>Q8) How to differentiate between egg of Taenia species?</vt:lpstr>
      <vt:lpstr>Q9) How to differentiate between H.nan and H.diminuta ?</vt:lpstr>
      <vt:lpstr>QI0) mention the name of basic stain in modified ZN stain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parasitology</dc:title>
  <dc:creator>Mosab Nouraldein</dc:creator>
  <cp:lastModifiedBy>Mosab Nouraldein</cp:lastModifiedBy>
  <cp:revision>2</cp:revision>
  <dcterms:created xsi:type="dcterms:W3CDTF">2017-09-27T04:53:02Z</dcterms:created>
  <dcterms:modified xsi:type="dcterms:W3CDTF">2017-09-27T05:07:54Z</dcterms:modified>
</cp:coreProperties>
</file>