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81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70" r:id="rId13"/>
    <p:sldId id="269" r:id="rId14"/>
    <p:sldId id="267" r:id="rId15"/>
    <p:sldId id="268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50" d="100"/>
          <a:sy n="50" d="100"/>
        </p:scale>
        <p:origin x="66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3/18/2018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Non pathogenic-(commensal)- amoeba 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Mosab </a:t>
            </a:r>
            <a:r>
              <a:rPr lang="en-US" dirty="0" err="1" smtClean="0"/>
              <a:t>nouraldein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35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Diagnostic stage:</a:t>
            </a:r>
          </a:p>
          <a:p>
            <a:pPr marL="0" indent="0">
              <a:buNone/>
            </a:pPr>
            <a:r>
              <a:rPr lang="en-US" sz="3200" dirty="0" smtClean="0"/>
              <a:t>Cyst  and /or trophozoite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076943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study non pathogenic amoeba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To differentiate between commensal and pathogenic amoeba.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381942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088" y="1469598"/>
            <a:ext cx="10598160" cy="535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5393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96" y="2120900"/>
            <a:ext cx="12072730" cy="4584700"/>
          </a:xfrm>
        </p:spPr>
      </p:pic>
    </p:spTree>
    <p:extLst>
      <p:ext uri="{BB962C8B-B14F-4D97-AF65-F5344CB8AC3E}">
        <p14:creationId xmlns:p14="http://schemas.microsoft.com/office/powerpoint/2010/main" val="31970186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443" y="1696277"/>
            <a:ext cx="9948805" cy="5049079"/>
          </a:xfrm>
        </p:spPr>
      </p:pic>
    </p:spTree>
    <p:extLst>
      <p:ext uri="{BB962C8B-B14F-4D97-AF65-F5344CB8AC3E}">
        <p14:creationId xmlns:p14="http://schemas.microsoft.com/office/powerpoint/2010/main" val="28706225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522" y="2120900"/>
            <a:ext cx="12059478" cy="405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3068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Entamoeba hartmanni –trophozoite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18885" y="2120899"/>
            <a:ext cx="3560579" cy="4478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3954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Entamoeba hartmanni </a:t>
            </a:r>
            <a:r>
              <a:rPr lang="en-US" dirty="0" smtClean="0"/>
              <a:t>–cyst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90369" y="2582790"/>
            <a:ext cx="4017612" cy="3127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1378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Entamoeba coli-trophozoite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14162" y="2125551"/>
            <a:ext cx="4170025" cy="404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3200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Entamoeba coli –cyst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8176" y="2122502"/>
            <a:ext cx="4041998" cy="404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2208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Intestinal commensal amoeba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It includes the following species:</a:t>
            </a:r>
          </a:p>
          <a:p>
            <a:r>
              <a:rPr lang="en-US" sz="3200" dirty="0" smtClean="0"/>
              <a:t>Entamoeba dispar</a:t>
            </a:r>
          </a:p>
          <a:p>
            <a:r>
              <a:rPr lang="en-US" sz="3200" dirty="0" smtClean="0"/>
              <a:t>Entamoeba  coli </a:t>
            </a:r>
          </a:p>
          <a:p>
            <a:r>
              <a:rPr lang="en-US" sz="3200" dirty="0" smtClean="0"/>
              <a:t>Entamoeba hartmanni</a:t>
            </a:r>
          </a:p>
        </p:txBody>
      </p:sp>
    </p:spTree>
    <p:extLst>
      <p:ext uri="{BB962C8B-B14F-4D97-AF65-F5344CB8AC3E}">
        <p14:creationId xmlns:p14="http://schemas.microsoft.com/office/powerpoint/2010/main" val="32400283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Entamoeba polecki –trophozoite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3525" y="2120900"/>
            <a:ext cx="4051300" cy="405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4918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Entamoeba coli –cyst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6203" y="2390750"/>
            <a:ext cx="3785944" cy="35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8343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Endolimax nana-trophozoite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19581" y="2451653"/>
            <a:ext cx="3359187" cy="299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4113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Endolimax nana -cyst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36723" y="2120900"/>
            <a:ext cx="5924903" cy="405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2585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Iodamoeba buetschlli- trophozoite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2066" y="2120900"/>
            <a:ext cx="2854218" cy="405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0020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Iodamoeba buetschlli –cyst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79954" y="2213113"/>
            <a:ext cx="3438442" cy="3387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8534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Entamoeba </a:t>
            </a:r>
            <a:r>
              <a:rPr lang="en-US" sz="3200" dirty="0"/>
              <a:t>polecki </a:t>
            </a:r>
            <a:endParaRPr lang="en-US" sz="3200" dirty="0" smtClean="0"/>
          </a:p>
          <a:p>
            <a:r>
              <a:rPr lang="en-US" sz="3200" dirty="0" smtClean="0"/>
              <a:t>Endolimax nana</a:t>
            </a:r>
          </a:p>
          <a:p>
            <a:r>
              <a:rPr lang="en-US" sz="3200" dirty="0" smtClean="0"/>
              <a:t>Iodamoeba buetschlli</a:t>
            </a:r>
            <a:endParaRPr lang="en-US" sz="3200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4112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2696" y="2093976"/>
            <a:ext cx="10376451" cy="376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1471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Faecal oral route: ingestion of mature cyst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271178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Large intestine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687710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82" y="1802295"/>
            <a:ext cx="11688417" cy="4810539"/>
          </a:xfrm>
        </p:spPr>
      </p:pic>
    </p:spTree>
    <p:extLst>
      <p:ext uri="{BB962C8B-B14F-4D97-AF65-F5344CB8AC3E}">
        <p14:creationId xmlns:p14="http://schemas.microsoft.com/office/powerpoint/2010/main" val="42556193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Non pathogenic and mostly asymptomatic (COMMENSALS).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93611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Specimen: stool </a:t>
            </a:r>
          </a:p>
          <a:p>
            <a:pPr marL="0" indent="0">
              <a:buNone/>
            </a:pPr>
            <a:r>
              <a:rPr lang="en-US" sz="3200" dirty="0" smtClean="0"/>
              <a:t>Diarrhea : contain trophozoite </a:t>
            </a:r>
          </a:p>
          <a:p>
            <a:pPr marL="0" indent="0">
              <a:buNone/>
            </a:pPr>
            <a:r>
              <a:rPr lang="en-US" sz="3200" dirty="0" smtClean="0"/>
              <a:t>Formed : contain cyst 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0333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89</TotalTime>
  <Words>123</Words>
  <Application>Microsoft Office PowerPoint</Application>
  <PresentationFormat>Widescreen</PresentationFormat>
  <Paragraphs>36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Rockwell</vt:lpstr>
      <vt:lpstr>Rockwell Condensed</vt:lpstr>
      <vt:lpstr>Wingdings</vt:lpstr>
      <vt:lpstr>Wood Type</vt:lpstr>
      <vt:lpstr>Non pathogenic-(commensal)- amoeba </vt:lpstr>
      <vt:lpstr>Intestinal commensal amoeba </vt:lpstr>
      <vt:lpstr>PowerPoint Presentation</vt:lpstr>
      <vt:lpstr>PowerPoint Presentation</vt:lpstr>
      <vt:lpstr>Transmission </vt:lpstr>
      <vt:lpstr>Habitat </vt:lpstr>
      <vt:lpstr>Life cycle </vt:lpstr>
      <vt:lpstr>Pathology </vt:lpstr>
      <vt:lpstr>Lab diagnosis </vt:lpstr>
      <vt:lpstr>PowerPoint Presentation</vt:lpstr>
      <vt:lpstr>Why we study non pathogenic amoeba</vt:lpstr>
      <vt:lpstr>PowerPoint Presentation</vt:lpstr>
      <vt:lpstr>PowerPoint Presentation</vt:lpstr>
      <vt:lpstr>PowerPoint Presentation</vt:lpstr>
      <vt:lpstr>PowerPoint Presentation</vt:lpstr>
      <vt:lpstr>Entamoeba hartmanni –trophozoite </vt:lpstr>
      <vt:lpstr>Entamoeba hartmanni –cyst </vt:lpstr>
      <vt:lpstr>Entamoeba coli-trophozoite</vt:lpstr>
      <vt:lpstr>Entamoeba coli –cyst </vt:lpstr>
      <vt:lpstr>Entamoeba polecki –trophozoite </vt:lpstr>
      <vt:lpstr>Entamoeba coli –cyst </vt:lpstr>
      <vt:lpstr>Endolimax nana-trophozoite </vt:lpstr>
      <vt:lpstr>Endolimax nana -cyst</vt:lpstr>
      <vt:lpstr>Iodamoeba buetschlli- trophozoite</vt:lpstr>
      <vt:lpstr>Iodamoeba buetschlli –cyst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 pathogenic(commensal) amoeba</dc:title>
  <dc:creator>Mosab Nouraldein</dc:creator>
  <cp:lastModifiedBy>Mosab Nouraldein</cp:lastModifiedBy>
  <cp:revision>15</cp:revision>
  <dcterms:created xsi:type="dcterms:W3CDTF">2017-11-06T16:59:17Z</dcterms:created>
  <dcterms:modified xsi:type="dcterms:W3CDTF">2018-03-19T05:02:56Z</dcterms:modified>
</cp:coreProperties>
</file>