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031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11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468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5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442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1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3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1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12/19/2017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958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0003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7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smtClean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364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1848">
          <p15:clr>
            <a:srgbClr val="F26B43"/>
          </p15:clr>
        </p15:guide>
        <p15:guide id="4294967295" orient="horz" pos="3960">
          <p15:clr>
            <a:srgbClr val="F26B43"/>
          </p15:clr>
        </p15:guide>
        <p15:guide id="4294967295" orient="horz" pos="1536">
          <p15:clr>
            <a:srgbClr val="F26B43"/>
          </p15:clr>
        </p15:guide>
        <p15:guide id="4294967295" orient="horz" pos="3840">
          <p15:clr>
            <a:srgbClr val="F26B43"/>
          </p15:clr>
        </p15:guide>
        <p15:guide id="4294967295" pos="4416">
          <p15:clr>
            <a:srgbClr val="F26B43"/>
          </p15:clr>
        </p15:guide>
        <p15:guide id="4294967295" pos="4800">
          <p15:clr>
            <a:srgbClr val="F26B43"/>
          </p15:clr>
        </p15:guide>
        <p15:guide id="4294967295" orient="horz" pos="360">
          <p15:clr>
            <a:srgbClr val="F26B43"/>
          </p15:clr>
        </p15:guide>
        <p15:guide id="4294967295" pos="7368">
          <p15:clr>
            <a:srgbClr val="F26B43"/>
          </p15:clr>
        </p15:guide>
        <p15:guide id="4294967295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Scabies mites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5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fertilization does the female commence to burrow through the skin and after4-5 days she start to lay eggs in the tunnel.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15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selects the areas where the skin is thin , between fingers, axillae ,buttocks wrist , elbow feet, penis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69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a vector of any diseases but it cause in man a condition known as scabies (Norwegian itch, Ascariasis, seven year itch)in non human mammals the condition is known as sarcoptic manage and in birds as scaly leg </a:t>
            </a:r>
          </a:p>
          <a:p>
            <a:r>
              <a:rPr lang="en-US" dirty="0" smtClean="0"/>
              <a:t>Transmission of mites from person to person need 15-20 minutes of close contact.</a:t>
            </a:r>
          </a:p>
          <a:p>
            <a:r>
              <a:rPr lang="en-US" dirty="0" smtClean="0"/>
              <a:t>Ten minutes at 50C will kill  the mites.</a:t>
            </a:r>
          </a:p>
          <a:p>
            <a:r>
              <a:rPr lang="en-US" dirty="0" smtClean="0"/>
              <a:t>Clothing or bedding unused for about 4 days or more lead to mites death if they contaminated with mites.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855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Laundering will also kill any mites on clothing.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22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Class: Arachnida</a:t>
            </a:r>
          </a:p>
          <a:p>
            <a:r>
              <a:rPr lang="en-US" dirty="0" smtClean="0"/>
              <a:t>Order : Astigmata</a:t>
            </a:r>
          </a:p>
          <a:p>
            <a:r>
              <a:rPr lang="en-US" dirty="0" smtClean="0"/>
              <a:t>Family: Sarcoptidae</a:t>
            </a:r>
          </a:p>
          <a:p>
            <a:r>
              <a:rPr lang="en-US" dirty="0" smtClean="0"/>
              <a:t>Genus: </a:t>
            </a:r>
            <a:r>
              <a:rPr lang="en-US" dirty="0"/>
              <a:t>S</a:t>
            </a:r>
            <a:r>
              <a:rPr lang="en-US" dirty="0" smtClean="0"/>
              <a:t>arcoptes </a:t>
            </a:r>
          </a:p>
          <a:p>
            <a:r>
              <a:rPr lang="en-US" dirty="0" smtClean="0"/>
              <a:t>Species: Sarcoptes scabeiei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05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43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morphology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Visible is very small ,usually seen by hand lens</a:t>
            </a:r>
          </a:p>
          <a:p>
            <a:r>
              <a:rPr lang="en-US" dirty="0" smtClean="0"/>
              <a:t>Whitish</a:t>
            </a:r>
          </a:p>
          <a:p>
            <a:r>
              <a:rPr lang="en-US" dirty="0" smtClean="0"/>
              <a:t>Disc shaped</a:t>
            </a:r>
          </a:p>
          <a:p>
            <a:r>
              <a:rPr lang="en-US" dirty="0" smtClean="0"/>
              <a:t>Convex dorsally and flattened ventrally</a:t>
            </a:r>
          </a:p>
          <a:p>
            <a:r>
              <a:rPr lang="en-US" dirty="0" smtClean="0"/>
              <a:t>Dorsally they are covered by small peg-like protuberance and a few bristles.</a:t>
            </a:r>
          </a:p>
          <a:p>
            <a:r>
              <a:rPr lang="en-US" dirty="0" smtClean="0"/>
              <a:t>Dorsally and ventrally there are series of lines across the body, giving the mite striated appearance.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3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Adults have four pairs of short and cylindrical legs divided into five ring like segments.</a:t>
            </a:r>
          </a:p>
          <a:p>
            <a:r>
              <a:rPr lang="en-US" dirty="0" smtClean="0"/>
              <a:t>Adults male is smaller than female and have suckers on the last pair of last legs.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6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mites progress along tunnel she lays about 4 to six large eggs and defecate daily.</a:t>
            </a:r>
          </a:p>
          <a:p>
            <a:r>
              <a:rPr lang="en-US" dirty="0" smtClean="0"/>
              <a:t>Eggs usually hatch within three to five 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48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in size</a:t>
            </a:r>
          </a:p>
          <a:p>
            <a:r>
              <a:rPr lang="en-US" dirty="0" smtClean="0"/>
              <a:t>Six legged</a:t>
            </a:r>
          </a:p>
          <a:p>
            <a:r>
              <a:rPr lang="en-US" dirty="0" smtClean="0"/>
              <a:t>The larvae feeds on fluids seeping from damaged skin</a:t>
            </a:r>
          </a:p>
          <a:p>
            <a:r>
              <a:rPr lang="en-US" dirty="0" smtClean="0"/>
              <a:t>After 2-3 days larva moults to produce nymph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6124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Nymphs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Eight legged</a:t>
            </a:r>
          </a:p>
          <a:p>
            <a:r>
              <a:rPr lang="en-US" dirty="0" smtClean="0"/>
              <a:t>It has 2 instar nymphal stage in case of adult is male and 3 instar nymphal stage in case of adult is female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93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mites feeds on liquids oozing from dermal cells she has chewed.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45365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62</TotalTime>
  <Words>344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Century Schoolbook</vt:lpstr>
      <vt:lpstr>Corbel</vt:lpstr>
      <vt:lpstr>Feathered</vt:lpstr>
      <vt:lpstr>Scabies mites </vt:lpstr>
      <vt:lpstr>classification</vt:lpstr>
      <vt:lpstr>Distribution </vt:lpstr>
      <vt:lpstr>External morphology</vt:lpstr>
      <vt:lpstr>PowerPoint Presentation</vt:lpstr>
      <vt:lpstr>Egg </vt:lpstr>
      <vt:lpstr>larva</vt:lpstr>
      <vt:lpstr>Nymphs </vt:lpstr>
      <vt:lpstr>Feeding habits</vt:lpstr>
      <vt:lpstr>Breeding areas</vt:lpstr>
      <vt:lpstr>Resting areas</vt:lpstr>
      <vt:lpstr>Medical importance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Scabies mites</dc:title>
  <dc:creator>Mosab Nouraldein</dc:creator>
  <cp:lastModifiedBy>Mosab Nouraldein</cp:lastModifiedBy>
  <cp:revision>7</cp:revision>
  <dcterms:created xsi:type="dcterms:W3CDTF">2017-12-20T03:18:53Z</dcterms:created>
  <dcterms:modified xsi:type="dcterms:W3CDTF">2017-12-20T04:21:15Z</dcterms:modified>
</cp:coreProperties>
</file>