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304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92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481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840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366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63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4563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414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754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62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6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978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07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884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264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388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020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74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Parasitology department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 smtClean="0">
                <a:solidFill>
                  <a:schemeClr val="accent1"/>
                </a:solidFill>
              </a:rPr>
              <a:t>2</a:t>
            </a:r>
            <a:r>
              <a:rPr lang="en-US" b="1" i="1" baseline="30000" dirty="0" smtClean="0">
                <a:solidFill>
                  <a:schemeClr val="accent1"/>
                </a:solidFill>
              </a:rPr>
              <a:t>nd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b="1" i="1" dirty="0" smtClean="0">
                <a:solidFill>
                  <a:schemeClr val="accent1"/>
                </a:solidFill>
              </a:rPr>
              <a:t>year </a:t>
            </a:r>
            <a:r>
              <a:rPr lang="en-US" b="1" i="1" dirty="0" smtClean="0">
                <a:solidFill>
                  <a:schemeClr val="accent1"/>
                </a:solidFill>
              </a:rPr>
              <a:t>GROUP A</a:t>
            </a:r>
            <a:endParaRPr lang="en-US" b="1" i="1" dirty="0" smtClean="0">
              <a:solidFill>
                <a:schemeClr val="accent1"/>
              </a:solidFill>
            </a:endParaRPr>
          </a:p>
          <a:p>
            <a:r>
              <a:rPr lang="en-US" sz="2800" b="1" dirty="0" smtClean="0">
                <a:solidFill>
                  <a:srgbClr val="FFFF00"/>
                </a:solidFill>
              </a:rPr>
              <a:t>Parasitology quiz 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21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8)METION </a:t>
            </a:r>
            <a:r>
              <a:rPr lang="en-US" sz="3200" dirty="0" smtClean="0">
                <a:solidFill>
                  <a:srgbClr val="FFFF00"/>
                </a:solidFill>
              </a:rPr>
              <a:t>(2) PARASITES STAINS WITH COLD ZN </a:t>
            </a:r>
            <a:r>
              <a:rPr lang="en-US" sz="3200" dirty="0" smtClean="0">
                <a:solidFill>
                  <a:srgbClr val="FFFF00"/>
                </a:solidFill>
              </a:rPr>
              <a:t>STAIN?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88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9)MENTION </a:t>
            </a:r>
            <a:r>
              <a:rPr lang="en-US" dirty="0" smtClean="0">
                <a:solidFill>
                  <a:srgbClr val="FFFF00"/>
                </a:solidFill>
              </a:rPr>
              <a:t>THE USE OF CAP TEST 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89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10)DEFINE </a:t>
            </a:r>
            <a:r>
              <a:rPr lang="en-US" dirty="0" smtClean="0">
                <a:solidFill>
                  <a:srgbClr val="FFFF00"/>
                </a:solidFill>
              </a:rPr>
              <a:t>THE TERM DYSENTRY 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91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FF00"/>
                </a:solidFill>
              </a:rPr>
              <a:t>Please answer all questions </a:t>
            </a:r>
            <a:endParaRPr lang="en-US" u="sn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2 min /question 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20057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 1)Identify 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915" y="2286000"/>
            <a:ext cx="7567177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2)Mentions </a:t>
            </a:r>
            <a:r>
              <a:rPr lang="en-US" sz="3200" dirty="0" smtClean="0">
                <a:solidFill>
                  <a:srgbClr val="FFFF00"/>
                </a:solidFill>
              </a:rPr>
              <a:t>(2) types of reproduction in CILIATES  ?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1-………………………………….</a:t>
            </a:r>
          </a:p>
          <a:p>
            <a:r>
              <a:rPr lang="en-US" dirty="0" smtClean="0"/>
              <a:t>2…………………………………….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74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3)DESCRIBE </a:t>
            </a:r>
            <a:r>
              <a:rPr lang="en-US" sz="3200" dirty="0" smtClean="0">
                <a:solidFill>
                  <a:srgbClr val="FFFF00"/>
                </a:solidFill>
              </a:rPr>
              <a:t>THE </a:t>
            </a:r>
            <a:r>
              <a:rPr lang="en-US" sz="3200" dirty="0" smtClean="0">
                <a:solidFill>
                  <a:srgbClr val="FFFF00"/>
                </a:solidFill>
              </a:rPr>
              <a:t>FOLLOWINGS: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1- Motility of Entamoeba coli ?.........................................</a:t>
            </a:r>
          </a:p>
          <a:p>
            <a:r>
              <a:rPr lang="en-US" sz="3200" dirty="0" smtClean="0"/>
              <a:t>2-Motility of Giardia lamblia ?..........................................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516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4)MENTION </a:t>
            </a:r>
            <a:r>
              <a:rPr lang="en-US" sz="3200" dirty="0" smtClean="0">
                <a:solidFill>
                  <a:srgbClr val="FFFF00"/>
                </a:solidFill>
              </a:rPr>
              <a:t>(4) FIXATIVES USED TO PRESERVE FAECAL SPECIMENS ?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1-……………………….</a:t>
            </a:r>
          </a:p>
          <a:p>
            <a:r>
              <a:rPr lang="en-US" dirty="0" smtClean="0"/>
              <a:t>2-----------------------------</a:t>
            </a:r>
          </a:p>
          <a:p>
            <a:r>
              <a:rPr lang="en-US" dirty="0" smtClean="0"/>
              <a:t>3-----------------------------</a:t>
            </a:r>
          </a:p>
          <a:p>
            <a:r>
              <a:rPr lang="en-US" dirty="0" smtClean="0"/>
              <a:t>4--------------------------------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92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5)MENTION </a:t>
            </a:r>
            <a:r>
              <a:rPr lang="en-US" sz="3200" dirty="0" smtClean="0">
                <a:solidFill>
                  <a:srgbClr val="FFFF00"/>
                </a:solidFill>
              </a:rPr>
              <a:t>(ONE)  OF THE USES OF STRING TEST ?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…………………………………………………………………………………………………………………………………………………………………….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0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6)DEFINE </a:t>
            </a:r>
            <a:r>
              <a:rPr lang="en-US" sz="3200" dirty="0" smtClean="0">
                <a:solidFill>
                  <a:srgbClr val="FFFF00"/>
                </a:solidFill>
              </a:rPr>
              <a:t>THE FOLLOWINGS :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LIFE CYCLE ?.............................................</a:t>
            </a:r>
          </a:p>
          <a:p>
            <a:r>
              <a:rPr lang="en-US" sz="3200" dirty="0" smtClean="0"/>
              <a:t>MUTALISM?........................................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6164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 7)MENTION </a:t>
            </a:r>
            <a:r>
              <a:rPr lang="en-US" sz="3200" dirty="0" smtClean="0">
                <a:solidFill>
                  <a:srgbClr val="FFFF00"/>
                </a:solidFill>
              </a:rPr>
              <a:t>THE USES OF TEMPORARY STAINS ?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18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62</TotalTime>
  <Words>118</Words>
  <Application>Microsoft Office PowerPoint</Application>
  <PresentationFormat>Widescreen</PresentationFormat>
  <Paragraphs>26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Ion Boardroom</vt:lpstr>
      <vt:lpstr>Parasitology department </vt:lpstr>
      <vt:lpstr>Please answer all questions </vt:lpstr>
      <vt:lpstr> 1)Identify </vt:lpstr>
      <vt:lpstr>2)Mentions (2) types of reproduction in CILIATES  ?</vt:lpstr>
      <vt:lpstr>3)DESCRIBE THE FOLLOWINGS:</vt:lpstr>
      <vt:lpstr>4)MENTION (4) FIXATIVES USED TO PRESERVE FAECAL SPECIMENS ?</vt:lpstr>
      <vt:lpstr>5)MENTION (ONE)  OF THE USES OF STRING TEST ?</vt:lpstr>
      <vt:lpstr>6)DEFINE THE FOLLOWINGS :</vt:lpstr>
      <vt:lpstr> 7)MENTION THE USES OF TEMPORARY STAINS ?</vt:lpstr>
      <vt:lpstr>8)METION (2) PARASITES STAINS WITH COLD ZN STAIN?</vt:lpstr>
      <vt:lpstr>9)MENTION THE USE OF CAP TEST ?</vt:lpstr>
      <vt:lpstr>10)DEFINE THE TERM DYSENTRY 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Parasitology department</dc:title>
  <dc:creator>Mosab Nouraldein</dc:creator>
  <cp:lastModifiedBy>Mosab Nouraldein</cp:lastModifiedBy>
  <cp:revision>7</cp:revision>
  <dcterms:created xsi:type="dcterms:W3CDTF">2016-11-28T17:54:51Z</dcterms:created>
  <dcterms:modified xsi:type="dcterms:W3CDTF">2016-12-05T07:17:56Z</dcterms:modified>
</cp:coreProperties>
</file>