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4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51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6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555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04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189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04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74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73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31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718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7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63E03-2850-46F5-9169-550EBF591935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28740-8D90-44B2-81D2-56EFE40E5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688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Introduction to laboratory instrumentation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Mosab Nouraldein Mohammed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Musab.noor13@gmail.com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80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7-service contract – first found out the duration of the manufacturer warranty because it varies from manufacturer to another .</a:t>
            </a:r>
          </a:p>
          <a:p>
            <a:pPr marL="0" indent="0">
              <a:buNone/>
            </a:pPr>
            <a:r>
              <a:rPr lang="en-US" dirty="0" smtClean="0"/>
              <a:t>After that warranty period expires , consider what service contract terms and conditions are available and at what cost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600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8-environmentally friendly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47" y="2459865"/>
            <a:ext cx="6509552" cy="245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50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Steps to achieve successful purchasing of laboratory equipment: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establish the need </a:t>
            </a:r>
          </a:p>
          <a:p>
            <a:pPr marL="0" indent="0">
              <a:buNone/>
            </a:pPr>
            <a:r>
              <a:rPr lang="en-US" dirty="0" smtClean="0"/>
              <a:t>2-Define the requirements </a:t>
            </a:r>
          </a:p>
          <a:p>
            <a:pPr marL="0" indent="0">
              <a:buNone/>
            </a:pPr>
            <a:r>
              <a:rPr lang="en-US" dirty="0" smtClean="0"/>
              <a:t>3-Define the resources </a:t>
            </a:r>
          </a:p>
          <a:p>
            <a:pPr marL="0" indent="0">
              <a:buNone/>
            </a:pPr>
            <a:r>
              <a:rPr lang="en-US" dirty="0" smtClean="0"/>
              <a:t>4-Call tenders </a:t>
            </a:r>
          </a:p>
          <a:p>
            <a:pPr marL="0" indent="0">
              <a:buNone/>
            </a:pPr>
            <a:r>
              <a:rPr lang="en-US" dirty="0" smtClean="0"/>
              <a:t>5-Evaluate tenders </a:t>
            </a:r>
          </a:p>
          <a:p>
            <a:pPr marL="0" indent="0">
              <a:buNone/>
            </a:pPr>
            <a:r>
              <a:rPr lang="en-US" dirty="0" smtClean="0"/>
              <a:t>6-Select </a:t>
            </a:r>
          </a:p>
          <a:p>
            <a:pPr marL="0" indent="0">
              <a:buNone/>
            </a:pPr>
            <a:r>
              <a:rPr lang="en-US" dirty="0" smtClean="0"/>
              <a:t>7-Purchase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59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Repair and maintenance of laboratory equipment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facilitate the repair and maintenance of laboratory equipment, the World Health Organization makes the following recommendations :</a:t>
            </a:r>
          </a:p>
          <a:p>
            <a:r>
              <a:rPr lang="en-US" dirty="0" smtClean="0"/>
              <a:t>1- service manual must be provided </a:t>
            </a:r>
          </a:p>
          <a:p>
            <a:r>
              <a:rPr lang="en-US" dirty="0" smtClean="0"/>
              <a:t>2- spare parts should be clearly listed </a:t>
            </a:r>
          </a:p>
          <a:p>
            <a:r>
              <a:rPr lang="en-US" dirty="0" smtClean="0"/>
              <a:t>3-equipment should be demonstrated by manufacturer or their representative </a:t>
            </a:r>
          </a:p>
          <a:p>
            <a:r>
              <a:rPr lang="en-US" dirty="0" smtClean="0"/>
              <a:t>4- daily care of equipment should be emphasized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66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5- laboratory staff should receive training in the relevant aspects of equipment operation and maintenance </a:t>
            </a:r>
          </a:p>
          <a:p>
            <a:r>
              <a:rPr lang="en-US" dirty="0" smtClean="0"/>
              <a:t>6-To avoid interrupting essential laboratory services, there should be available suitable equipment to substitute when routine equipment needs to  be repaired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465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1- define :</a:t>
            </a:r>
          </a:p>
          <a:p>
            <a:r>
              <a:rPr lang="en-US" dirty="0" smtClean="0"/>
              <a:t>Medical laboratory ?</a:t>
            </a:r>
          </a:p>
          <a:p>
            <a:r>
              <a:rPr lang="en-US" dirty="0" smtClean="0"/>
              <a:t>Instrument?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2-Discuss :</a:t>
            </a:r>
          </a:p>
          <a:p>
            <a:r>
              <a:rPr lang="en-US" dirty="0" smtClean="0"/>
              <a:t>Selection criteria of lab equipment?</a:t>
            </a:r>
          </a:p>
          <a:p>
            <a:r>
              <a:rPr lang="en-US" dirty="0" smtClean="0"/>
              <a:t>Repair and maintenance of lab instrument?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3- how to do purchase lab engine successfully?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387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Medical laboratory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medical or clinical laboratory is a laboratory where tests are usually done on clinical specimens in order to obtain information a bout the health .which are used in  the diagnosis  , treatment  , and prevention of disease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820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Instrument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 used for particular purpose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993" y="365125"/>
            <a:ext cx="4539803" cy="4539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413" y="3039414"/>
            <a:ext cx="2793803" cy="3589648"/>
          </a:xfrm>
          <a:prstGeom prst="rect">
            <a:avLst/>
          </a:prstGeom>
        </p:spPr>
      </p:pic>
      <p:pic>
        <p:nvPicPr>
          <p:cNvPr id="6" name="Picture 5" descr="https://www.merlin-industrial.co.uk/images/AB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849" y="2860134"/>
            <a:ext cx="2465747" cy="317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834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Selection criteria of laboratory instrument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1-Will the equipment improve significantly the laboratory service to patients ?.</a:t>
            </a:r>
          </a:p>
          <a:p>
            <a:r>
              <a:rPr lang="en-US" dirty="0" smtClean="0"/>
              <a:t>Define the value of  a piece of equipment &amp; differentiae  between what is wanted and what is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558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2- is the cost of purchasing ,running , and maintaining the equipment within the resources available .???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40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3- is the equipment suited to the type of laboratory and conditions under which it will be used ? </a:t>
            </a:r>
          </a:p>
          <a:p>
            <a:r>
              <a:rPr lang="en-US" dirty="0" smtClean="0"/>
              <a:t>What are the power  requirements or  is there any information available to show that the equipment will operate in a hot climate under conditions of high humidity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62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4-Has the laboratory staff sufficient knowledge and experience to operate and maintain the equipment efficiently and safely ? </a:t>
            </a:r>
          </a:p>
          <a:p>
            <a:pPr marL="0" indent="0">
              <a:buNone/>
            </a:pPr>
            <a:r>
              <a:rPr lang="en-US" dirty="0" smtClean="0"/>
              <a:t>If not , will it be possible for necessary training to be given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37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5- What parts of the equipment require regular replacement e.g. .lamps , heating element ,washer ,..etc.</a:t>
            </a:r>
          </a:p>
          <a:p>
            <a:pPr marL="0" indent="0">
              <a:buNone/>
            </a:pPr>
            <a:r>
              <a:rPr lang="en-US" dirty="0" smtClean="0"/>
              <a:t>What will be the cost of these replacement parts and how easy will it be to obtain them 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324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6- does the operation of the instrument dependent on a continued  supply of imported ready-made reagents or can  it be operated using locally prepared reagents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141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450</Words>
  <Application>Microsoft Office PowerPoint</Application>
  <PresentationFormat>Widescreen</PresentationFormat>
  <Paragraphs>46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Introduction to laboratory instrumentation </vt:lpstr>
      <vt:lpstr>Medical laboratory </vt:lpstr>
      <vt:lpstr>Instrument </vt:lpstr>
      <vt:lpstr>Selection criteria of laboratory instrument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Steps to achieve successful purchasing of laboratory equipment: </vt:lpstr>
      <vt:lpstr>Repair and maintenance of laboratory equipment :</vt:lpstr>
      <vt:lpstr>PowerPoint Presentation</vt:lpstr>
      <vt:lpstr>Quiz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Instrumentation</dc:title>
  <dc:creator>Mosab Nouraldein</dc:creator>
  <cp:lastModifiedBy>Mosab Nouraldein</cp:lastModifiedBy>
  <cp:revision>15</cp:revision>
  <dcterms:created xsi:type="dcterms:W3CDTF">2017-04-10T01:07:53Z</dcterms:created>
  <dcterms:modified xsi:type="dcterms:W3CDTF">2018-03-19T03:50:42Z</dcterms:modified>
</cp:coreProperties>
</file>