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9C93210-461B-443D-8471-DF3FF883FE0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032E84-251C-4293-8715-DD278C81264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Guinea worm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Dracunculus</a:t>
            </a:r>
            <a:r>
              <a:rPr lang="en-US" dirty="0" smtClean="0"/>
              <a:t> </a:t>
            </a:r>
            <a:r>
              <a:rPr lang="en-US" dirty="0" err="1" smtClean="0"/>
              <a:t>medinensis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Dracunculiasis</a:t>
            </a:r>
            <a:r>
              <a:rPr lang="en-US" dirty="0" smtClean="0"/>
              <a:t> , </a:t>
            </a:r>
            <a:r>
              <a:rPr lang="en-US" dirty="0" err="1" smtClean="0"/>
              <a:t>guiena</a:t>
            </a:r>
            <a:r>
              <a:rPr lang="en-US" dirty="0" smtClean="0"/>
              <a:t> worm infection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231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Discover by </a:t>
            </a:r>
            <a:r>
              <a:rPr lang="en-US" dirty="0" err="1" smtClean="0"/>
              <a:t>Gordius</a:t>
            </a:r>
            <a:r>
              <a:rPr lang="en-US" dirty="0" smtClean="0"/>
              <a:t> </a:t>
            </a:r>
            <a:r>
              <a:rPr lang="en-US" dirty="0" err="1" smtClean="0"/>
              <a:t>medinenensis</a:t>
            </a:r>
            <a:r>
              <a:rPr lang="en-US" dirty="0" smtClean="0"/>
              <a:t> 1758.</a:t>
            </a:r>
          </a:p>
          <a:p>
            <a:r>
              <a:rPr lang="en-US" dirty="0" smtClean="0"/>
              <a:t>Common name Guinea worm come from guinea ,western Africa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72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Tropics and subtropics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7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Indirect life cycle.</a:t>
            </a:r>
          </a:p>
          <a:p>
            <a:r>
              <a:rPr lang="en-US" dirty="0" smtClean="0"/>
              <a:t>Larvae  in fresh water ingested by </a:t>
            </a:r>
            <a:r>
              <a:rPr lang="en-US" dirty="0" err="1" smtClean="0"/>
              <a:t>cyclops</a:t>
            </a:r>
            <a:r>
              <a:rPr lang="en-US" dirty="0" smtClean="0"/>
              <a:t>( one of copepod),after 2 weeks larvae develop into infective stage.</a:t>
            </a:r>
          </a:p>
          <a:p>
            <a:r>
              <a:rPr lang="en-US" dirty="0" smtClean="0"/>
              <a:t>When mammalian host ingest the </a:t>
            </a:r>
            <a:r>
              <a:rPr lang="en-US" dirty="0" err="1" smtClean="0"/>
              <a:t>cyclop</a:t>
            </a:r>
            <a:r>
              <a:rPr lang="en-US" dirty="0" smtClean="0"/>
              <a:t> , it dissolved by HCL of the stomach , release larvae which then develop into adult worm in intestine.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4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100days of infection the adult female fertilized sexually, then male </a:t>
            </a:r>
            <a:r>
              <a:rPr lang="en-US" dirty="0" err="1" smtClean="0"/>
              <a:t>die,then</a:t>
            </a:r>
            <a:r>
              <a:rPr lang="en-US" dirty="0" smtClean="0"/>
              <a:t> female migrate to subcutaneous tissue .</a:t>
            </a:r>
          </a:p>
          <a:p>
            <a:r>
              <a:rPr lang="en-US" dirty="0" smtClean="0"/>
              <a:t>After a year of infection ,female cause blister in skin , mostly in lower limbs , where they produce thousands of larvae when host contact water.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09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Mostly occur after females migration to subcutaneous tissues cause irritation ,</a:t>
            </a:r>
            <a:r>
              <a:rPr lang="en-US" dirty="0" err="1" smtClean="0"/>
              <a:t>extereme</a:t>
            </a:r>
            <a:r>
              <a:rPr lang="en-US" dirty="0" smtClean="0"/>
              <a:t> pain in limbs .</a:t>
            </a:r>
          </a:p>
          <a:p>
            <a:r>
              <a:rPr lang="en-US" dirty="0" smtClean="0"/>
              <a:t>Also cause nausea, rash, diarrhea ,reddish papule ,localized edema and blister.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125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</TotalTime>
  <Words>164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Dracunculus medinensis </vt:lpstr>
      <vt:lpstr>Disease </vt:lpstr>
      <vt:lpstr>History </vt:lpstr>
      <vt:lpstr>Distribution </vt:lpstr>
      <vt:lpstr>LIFE CYCLE </vt:lpstr>
      <vt:lpstr>PowerPoint Presentation</vt:lpstr>
      <vt:lpstr>Pathology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Dracunculus medinensis</dc:title>
  <dc:creator>mosab nour</dc:creator>
  <cp:lastModifiedBy>mosab nour</cp:lastModifiedBy>
  <cp:revision>3</cp:revision>
  <dcterms:created xsi:type="dcterms:W3CDTF">2018-05-10T02:17:05Z</dcterms:created>
  <dcterms:modified xsi:type="dcterms:W3CDTF">2018-05-10T05:26:15Z</dcterms:modified>
</cp:coreProperties>
</file>