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2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72" r:id="rId10"/>
    <p:sldId id="263" r:id="rId11"/>
    <p:sldId id="264" r:id="rId12"/>
    <p:sldId id="273" r:id="rId13"/>
    <p:sldId id="265" r:id="rId14"/>
    <p:sldId id="274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284890-85D2-4D7B-8EF5-15A9C1DB8F42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54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42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14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71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36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443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33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144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196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7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965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902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953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697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4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659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14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664C608-40B1-4030-A28D-5B74BC98ADCE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93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Cockroaches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04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Nymph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Nymph hatch from the egg after about one to three months the time depending on species and temperature.</a:t>
            </a:r>
          </a:p>
          <a:p>
            <a:r>
              <a:rPr lang="en-US" dirty="0" smtClean="0"/>
              <a:t>Young nymph is pale and delicate </a:t>
            </a:r>
          </a:p>
          <a:p>
            <a:r>
              <a:rPr lang="en-US" dirty="0" smtClean="0"/>
              <a:t>Older nymph is darker and resemble the adult</a:t>
            </a:r>
          </a:p>
          <a:p>
            <a:r>
              <a:rPr lang="en-US" dirty="0" smtClean="0"/>
              <a:t>Nymphs are wingless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They have six instar nymph but some species may have 12 nymphal instar( Periplaneta Americana 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78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duration of the nymphal stage varies according to:</a:t>
            </a:r>
          </a:p>
          <a:p>
            <a:r>
              <a:rPr lang="en-US" dirty="0" smtClean="0"/>
              <a:t>Temperature</a:t>
            </a:r>
          </a:p>
          <a:p>
            <a:r>
              <a:rPr lang="en-US" dirty="0" smtClean="0"/>
              <a:t>Abundance of food</a:t>
            </a:r>
          </a:p>
          <a:p>
            <a:r>
              <a:rPr lang="en-US" dirty="0" smtClean="0"/>
              <a:t>Species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334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Nymphs: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62" y="2557463"/>
            <a:ext cx="3680676" cy="33178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77" y="292520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223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nymphal stage for Blatella germanica (10-22weeks)</a:t>
            </a:r>
          </a:p>
          <a:p>
            <a:r>
              <a:rPr lang="en-US" dirty="0" err="1" smtClean="0"/>
              <a:t>Blatta</a:t>
            </a:r>
            <a:r>
              <a:rPr lang="en-US" dirty="0" smtClean="0"/>
              <a:t> orientalis (12-18 months)</a:t>
            </a:r>
          </a:p>
          <a:p>
            <a:r>
              <a:rPr lang="en-US" dirty="0" smtClean="0"/>
              <a:t>Periplaneta Americana ( 30-36 months)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666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678" y="2623930"/>
            <a:ext cx="5817705" cy="3935896"/>
          </a:xfrm>
        </p:spPr>
      </p:pic>
    </p:spTree>
    <p:extLst>
      <p:ext uri="{BB962C8B-B14F-4D97-AF65-F5344CB8AC3E}">
        <p14:creationId xmlns:p14="http://schemas.microsoft.com/office/powerpoint/2010/main" val="411013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habits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may live for five to ten weeks without water and for many months without food.</a:t>
            </a:r>
          </a:p>
          <a:p>
            <a:r>
              <a:rPr lang="en-US" dirty="0" smtClean="0"/>
              <a:t>Nymphs may die within seven to ten days in the absence of food.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90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 of nutrients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omnivorous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30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Breeding areas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ootheca are deposited in cracks in dark places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879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Resting areas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present in dark places of kitchens ,baths, underneath chair, tables , behind refrigerator and sinks.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1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importance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They are carrier for many viral, parasitic and bacterial pathogens( poliomyelitis, Entamoeba histolytica, Giardia lamblia, Blantidium coli . Shigella </a:t>
            </a:r>
            <a:r>
              <a:rPr lang="en-US" dirty="0" err="1" smtClean="0"/>
              <a:t>dysenteriae</a:t>
            </a:r>
            <a:r>
              <a:rPr lang="en-US" dirty="0" smtClean="0"/>
              <a:t> and salmonella species.</a:t>
            </a:r>
          </a:p>
          <a:p>
            <a:pPr marL="0" indent="0">
              <a:buNone/>
            </a:pPr>
            <a:r>
              <a:rPr lang="en-US" dirty="0" smtClean="0"/>
              <a:t>Some people are allergic to cockroaches.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3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Class: </a:t>
            </a:r>
            <a:r>
              <a:rPr lang="en-US" dirty="0" err="1" smtClean="0"/>
              <a:t>hexapoda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Order: </a:t>
            </a:r>
            <a:r>
              <a:rPr lang="en-US" dirty="0" err="1" smtClean="0"/>
              <a:t>Dicytoptera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Family : </a:t>
            </a:r>
            <a:r>
              <a:rPr lang="en-US" dirty="0" err="1" smtClean="0"/>
              <a:t>Blattidae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Genus: </a:t>
            </a:r>
            <a:r>
              <a:rPr lang="en-US" dirty="0" err="1" smtClean="0"/>
              <a:t>Blatta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Species : </a:t>
            </a:r>
            <a:r>
              <a:rPr lang="en-US" dirty="0" err="1" smtClean="0"/>
              <a:t>Blatta</a:t>
            </a:r>
            <a:r>
              <a:rPr lang="en-US" dirty="0" smtClean="0"/>
              <a:t> orientalis</a:t>
            </a:r>
          </a:p>
          <a:p>
            <a:pPr marL="0" indent="0">
              <a:buNone/>
            </a:pPr>
            <a:r>
              <a:rPr lang="en-US" dirty="0" smtClean="0"/>
              <a:t>Genus : </a:t>
            </a:r>
            <a:r>
              <a:rPr lang="en-US" dirty="0" err="1" smtClean="0"/>
              <a:t>peiplaneta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Species: </a:t>
            </a:r>
            <a:r>
              <a:rPr lang="en-US" dirty="0" err="1" smtClean="0"/>
              <a:t>periplaneta</a:t>
            </a:r>
            <a:r>
              <a:rPr lang="en-US" dirty="0" smtClean="0"/>
              <a:t> </a:t>
            </a:r>
            <a:r>
              <a:rPr lang="en-US" dirty="0" err="1" smtClean="0"/>
              <a:t>americana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603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almost 4000 species of cockroaches. About 50 species have become domestic pests and the most important medically are Blatella germanica</a:t>
            </a:r>
            <a:r>
              <a:rPr lang="en-US" dirty="0"/>
              <a:t> </a:t>
            </a:r>
            <a:r>
              <a:rPr lang="en-US" dirty="0" smtClean="0"/>
              <a:t>( the German cockroach), Periplaneta Americana ( the American cockroach) , </a:t>
            </a:r>
            <a:r>
              <a:rPr lang="en-US" dirty="0" err="1" smtClean="0"/>
              <a:t>Planeta</a:t>
            </a:r>
            <a:r>
              <a:rPr lang="en-US" dirty="0" smtClean="0"/>
              <a:t> orientalis( the oriental cockroach) and </a:t>
            </a:r>
            <a:r>
              <a:rPr lang="en-US" dirty="0" err="1" smtClean="0"/>
              <a:t>planeta</a:t>
            </a:r>
            <a:r>
              <a:rPr lang="en-US" dirty="0" smtClean="0"/>
              <a:t> </a:t>
            </a:r>
            <a:r>
              <a:rPr lang="en-US" dirty="0" err="1" smtClean="0"/>
              <a:t>australiae</a:t>
            </a:r>
            <a:r>
              <a:rPr lang="en-US" dirty="0" smtClean="0"/>
              <a:t> ( the Australian cockroach).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55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wide , but specially in tropics and sub tropics.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5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morphology of adult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Brown or black in colour</a:t>
            </a:r>
          </a:p>
          <a:p>
            <a:r>
              <a:rPr lang="en-US" dirty="0" smtClean="0"/>
              <a:t>1-5 cm in length</a:t>
            </a:r>
          </a:p>
          <a:p>
            <a:r>
              <a:rPr lang="en-US" dirty="0" err="1" smtClean="0"/>
              <a:t>Dorsoventrally</a:t>
            </a:r>
            <a:r>
              <a:rPr lang="en-US" dirty="0" smtClean="0"/>
              <a:t> flattened</a:t>
            </a:r>
          </a:p>
          <a:p>
            <a:r>
              <a:rPr lang="en-US" dirty="0" smtClean="0"/>
              <a:t>Have smooth, shiny and tough integument</a:t>
            </a:r>
          </a:p>
          <a:p>
            <a:r>
              <a:rPr lang="en-US" dirty="0" smtClean="0"/>
              <a:t>Chewing mouth part</a:t>
            </a:r>
          </a:p>
          <a:p>
            <a:r>
              <a:rPr lang="en-US" dirty="0" smtClean="0"/>
              <a:t>Pair of prominent filiform antennae arise from the front of the head between eyes</a:t>
            </a:r>
          </a:p>
          <a:p>
            <a:r>
              <a:rPr lang="en-US" dirty="0" smtClean="0"/>
              <a:t>Have 2 pair of wings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8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366" y="3207027"/>
            <a:ext cx="5439672" cy="2226364"/>
          </a:xfrm>
        </p:spPr>
      </p:pic>
    </p:spTree>
    <p:extLst>
      <p:ext uri="{BB962C8B-B14F-4D97-AF65-F5344CB8AC3E}">
        <p14:creationId xmlns:p14="http://schemas.microsoft.com/office/powerpoint/2010/main" val="220454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Wings are not used in flight but serve as protective cover and are known as </a:t>
            </a:r>
            <a:r>
              <a:rPr lang="en-US" dirty="0" err="1" smtClean="0"/>
              <a:t>tegima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  rarely they are fly in temperate areas.</a:t>
            </a:r>
          </a:p>
          <a:p>
            <a:pPr marL="0" indent="0">
              <a:buNone/>
            </a:pPr>
            <a:r>
              <a:rPr lang="en-US" dirty="0" smtClean="0"/>
              <a:t>They have 3 pairs of legs covered with prominent spines and bristle and they terminate in a pair of claws.</a:t>
            </a:r>
          </a:p>
          <a:p>
            <a:pPr marL="0" indent="0">
              <a:buNone/>
            </a:pPr>
            <a:r>
              <a:rPr lang="en-US" dirty="0" smtClean="0"/>
              <a:t>Abdomen is segmented, more or less oval in shape but is either completely or partially hidden from view.</a:t>
            </a:r>
          </a:p>
          <a:p>
            <a:pPr marL="0" indent="0">
              <a:buNone/>
            </a:pPr>
            <a:r>
              <a:rPr lang="en-US" dirty="0" smtClean="0"/>
              <a:t>Have Pilose cerci arise from last abdominal segment.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37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Eggs are laid in a brown bean shaped capsule called ootheca .Which is composed of two parallel rows of chambers containing the eggs.</a:t>
            </a:r>
          </a:p>
          <a:p>
            <a:r>
              <a:rPr lang="en-US" dirty="0" smtClean="0"/>
              <a:t>Ootheca contains (12-48) eggs depending on species .</a:t>
            </a:r>
          </a:p>
          <a:p>
            <a:pPr marL="0" indent="0">
              <a:buNone/>
            </a:pPr>
            <a:r>
              <a:rPr lang="en-US" dirty="0" smtClean="0"/>
              <a:t>Adult cockroaches live for many months to a year or more, during this period it produces about 4 to90 ootheca according to species.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03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Ootheca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838450"/>
            <a:ext cx="3810000" cy="2755900"/>
          </a:xfrm>
        </p:spPr>
      </p:pic>
    </p:spTree>
    <p:extLst>
      <p:ext uri="{BB962C8B-B14F-4D97-AF65-F5344CB8AC3E}">
        <p14:creationId xmlns:p14="http://schemas.microsoft.com/office/powerpoint/2010/main" val="1655429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</TotalTime>
  <Words>480</Words>
  <Application>Microsoft Office PowerPoint</Application>
  <PresentationFormat>Widescreen</PresentationFormat>
  <Paragraphs>61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Garamond</vt:lpstr>
      <vt:lpstr>Organic</vt:lpstr>
      <vt:lpstr>Cockroaches </vt:lpstr>
      <vt:lpstr>classification</vt:lpstr>
      <vt:lpstr>PowerPoint Presentation</vt:lpstr>
      <vt:lpstr>Distribution </vt:lpstr>
      <vt:lpstr>External morphology of adult</vt:lpstr>
      <vt:lpstr>adult</vt:lpstr>
      <vt:lpstr>PowerPoint Presentation</vt:lpstr>
      <vt:lpstr>egg</vt:lpstr>
      <vt:lpstr>Ootheca </vt:lpstr>
      <vt:lpstr>Nymph </vt:lpstr>
      <vt:lpstr>PowerPoint Presentation</vt:lpstr>
      <vt:lpstr>Nymphs:</vt:lpstr>
      <vt:lpstr>PowerPoint Presentation</vt:lpstr>
      <vt:lpstr>Life cycle </vt:lpstr>
      <vt:lpstr>Feeding habits </vt:lpstr>
      <vt:lpstr>The source of nutrients </vt:lpstr>
      <vt:lpstr>Breeding areas </vt:lpstr>
      <vt:lpstr>Resting areas </vt:lpstr>
      <vt:lpstr>Medical importance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Cockroaches</dc:title>
  <dc:creator>Mosab Nouraldein</dc:creator>
  <cp:lastModifiedBy>Mosab Nouraldein</cp:lastModifiedBy>
  <cp:revision>11</cp:revision>
  <dcterms:created xsi:type="dcterms:W3CDTF">2017-12-11T19:49:24Z</dcterms:created>
  <dcterms:modified xsi:type="dcterms:W3CDTF">2018-03-19T17:54:17Z</dcterms:modified>
</cp:coreProperties>
</file>