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Malaria </a:t>
            </a:r>
            <a:r>
              <a:rPr lang="en-US" dirty="0"/>
              <a:t>r</a:t>
            </a:r>
            <a:r>
              <a:rPr lang="en-US" dirty="0" smtClean="0"/>
              <a:t>esistance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Mosab Nouraldein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293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drug resistance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Incorrect use of antimalarial particularly when inadequate amounts of the drug are taken to relieve the symptoms .</a:t>
            </a:r>
          </a:p>
          <a:p>
            <a:r>
              <a:rPr lang="en-US" dirty="0" smtClean="0"/>
              <a:t>Resistant may also occur in areas where small drug doses are used as prophylaxis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990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World health organization(WHO)  classification of drug resistance: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R1 :</a:t>
            </a:r>
          </a:p>
          <a:p>
            <a:pPr marL="0" indent="0">
              <a:buNone/>
            </a:pPr>
            <a:r>
              <a:rPr lang="en-US" dirty="0" smtClean="0"/>
              <a:t>Following treatment , parasitemia clears but recrudescence occurs 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174694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R2 :</a:t>
            </a:r>
          </a:p>
          <a:p>
            <a:pPr marL="0" indent="0">
              <a:buNone/>
            </a:pPr>
            <a:r>
              <a:rPr lang="en-US" dirty="0" smtClean="0"/>
              <a:t>Following treatment , there is reduction but not a clearance of parasitemia </a:t>
            </a:r>
          </a:p>
        </p:txBody>
      </p:sp>
    </p:spTree>
    <p:extLst>
      <p:ext uri="{BB962C8B-B14F-4D97-AF65-F5344CB8AC3E}">
        <p14:creationId xmlns:p14="http://schemas.microsoft.com/office/powerpoint/2010/main" val="1878111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R3 </a:t>
            </a:r>
            <a:r>
              <a:rPr lang="en-US" dirty="0"/>
              <a:t> 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Following treatment there is no reduction of parasitemia .</a:t>
            </a:r>
          </a:p>
        </p:txBody>
      </p:sp>
    </p:spTree>
    <p:extLst>
      <p:ext uri="{BB962C8B-B14F-4D97-AF65-F5344CB8AC3E}">
        <p14:creationId xmlns:p14="http://schemas.microsoft.com/office/powerpoint/2010/main" val="2617073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Biological resistance against falciparum malaria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Hemoglobin S :</a:t>
            </a:r>
          </a:p>
          <a:p>
            <a:pPr marL="0" indent="0">
              <a:buNone/>
            </a:pPr>
            <a:r>
              <a:rPr lang="en-US" dirty="0" smtClean="0"/>
              <a:t>Protection is offered only to heterozygous persons ( HbAS) , cells containing HbAS sickle more quickly when they contain parasites than when they are non parasitized , because the parasites lower the PH which leads to damage and sickling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098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parasites in these cells are then thought to be rapidly phagocytosed . The parasite are there fore destroyed before they develop into schizont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856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Thalassaemia genes : </a:t>
            </a:r>
          </a:p>
          <a:p>
            <a:pPr marL="0" indent="0">
              <a:buNone/>
            </a:pPr>
            <a:r>
              <a:rPr lang="en-US" dirty="0" smtClean="0"/>
              <a:t>It has been suggested that parasites are able to invade thalassaemic cells but can be injured by the increased sensitivity of the cell membrane of such cells to peroxide damage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457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G6PD deficient genes: </a:t>
            </a:r>
          </a:p>
          <a:p>
            <a:pPr marL="0" indent="0">
              <a:buNone/>
            </a:pPr>
            <a:r>
              <a:rPr lang="en-US" dirty="0" smtClean="0"/>
              <a:t>The gene for G6PD is sex –linked and therefore only females can represent the heterozygous state for deficiency of the enzyme .</a:t>
            </a:r>
          </a:p>
          <a:p>
            <a:pPr marL="0" indent="0">
              <a:buNone/>
            </a:pPr>
            <a:r>
              <a:rPr lang="en-US" dirty="0" smtClean="0"/>
              <a:t>Such individual  have double population of RBCs , one normal  and one with G6PD deficient activity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76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Studies of females within the group who had malaria at the time , have shown that G6PD positive cells contained more parasites than the G6PD  negative (deficient )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355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Ovalocytosis ( elliptocytosis ) :</a:t>
            </a:r>
          </a:p>
          <a:p>
            <a:pPr marL="0" indent="0">
              <a:buNone/>
            </a:pPr>
            <a:r>
              <a:rPr lang="en-US" dirty="0" smtClean="0"/>
              <a:t>Elliptical RBCs show a relative resistance to P.falciparum probably due to their morphological abnormality but possibly also due to antigenic composition of their cell membrane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404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 resistance of P.falciparum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Recrudescence :</a:t>
            </a:r>
          </a:p>
          <a:p>
            <a:pPr marL="0" indent="0">
              <a:buNone/>
            </a:pPr>
            <a:r>
              <a:rPr lang="en-US" dirty="0" smtClean="0"/>
              <a:t>The occurrence of clinical  falciparum malaria caused by parasites persisting in the circulation at a subclinical level following a previous attack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020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 resistance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It is the ability of a parasite to multiply or to survive in the presence of concentration of a drug that normally destroy parasites of the same species or prevent their multiplication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2880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49</TotalTime>
  <Words>365</Words>
  <Application>Microsoft Office PowerPoint</Application>
  <PresentationFormat>Widescreen</PresentationFormat>
  <Paragraphs>30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Garamond</vt:lpstr>
      <vt:lpstr>Organic</vt:lpstr>
      <vt:lpstr> Malaria resistance </vt:lpstr>
      <vt:lpstr>Biological resistance against falciparum malaria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Drug resistance of P.falciparum</vt:lpstr>
      <vt:lpstr>Drug resistance </vt:lpstr>
      <vt:lpstr>Reasons for drug resistance </vt:lpstr>
      <vt:lpstr>World health organization(WHO)  classification of drug resistance: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Resistance</dc:title>
  <dc:creator>Mosab Nouraldein</dc:creator>
  <cp:lastModifiedBy>Mosab Nouraldein</cp:lastModifiedBy>
  <cp:revision>6</cp:revision>
  <dcterms:created xsi:type="dcterms:W3CDTF">2017-05-09T22:15:52Z</dcterms:created>
  <dcterms:modified xsi:type="dcterms:W3CDTF">2017-05-09T23:05:15Z</dcterms:modified>
</cp:coreProperties>
</file>