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1" r:id="rId24"/>
    <p:sldId id="278" r:id="rId25"/>
    <p:sldId id="27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5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5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71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08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265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59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33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2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62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6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EF5F1-A749-45FA-816F-A8C89C7A580B}" type="datetimeFigureOut">
              <a:rPr lang="en-US" smtClean="0"/>
              <a:t>3/14/2021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0D699-4897-482B-9366-71DDFDC23C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0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4400" b="1" u="sng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Medical parasitology </a:t>
            </a:r>
            <a:endParaRPr lang="en-US" sz="4400" b="1" u="sng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Mosab Nouraldein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212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Nematyhelminthes:</a:t>
            </a: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Intestinal 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Nematodes.</a:t>
            </a:r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Tissue Nematodes.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94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>
            <a:no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nematodes :</a:t>
            </a: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intestine: </a:t>
            </a:r>
          </a:p>
          <a:p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Ascaris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Lumbricoides</a:t>
            </a:r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Strongyloides stercoralis.</a:t>
            </a:r>
          </a:p>
          <a:p>
            <a:pPr marL="0" indent="0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intestine:</a:t>
            </a:r>
          </a:p>
          <a:p>
            <a:pPr marL="0" indent="0">
              <a:buNone/>
            </a:pP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Trichuris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trichiura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(whip worm)</a:t>
            </a:r>
          </a:p>
          <a:p>
            <a:pPr marL="0" indent="0">
              <a:buNone/>
            </a:pP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Enterobius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vermicularis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(pin worm)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71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Tissue nematodes(filarial worms):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Lymphatic filarial 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Subcutaneous filarial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8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/>
          <a:lstStyle/>
          <a:p>
            <a:pPr lvl="0"/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Lymphatic </a:t>
            </a:r>
            <a:r>
              <a:rPr lang="en-US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filarial worm:</a:t>
            </a:r>
          </a:p>
          <a:p>
            <a:pPr lvl="0"/>
            <a:r>
              <a:rPr lang="en-US" sz="4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Wuchereia</a:t>
            </a:r>
            <a:r>
              <a:rPr lang="en-US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bancrofti</a:t>
            </a:r>
            <a:endParaRPr lang="en-US" sz="4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4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Burgia</a:t>
            </a:r>
            <a:r>
              <a:rPr lang="en-US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malayi</a:t>
            </a:r>
            <a:endParaRPr lang="en-US" sz="4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4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Brugia</a:t>
            </a:r>
            <a:r>
              <a:rPr lang="en-US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timori</a:t>
            </a:r>
            <a:r>
              <a:rPr lang="en-US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4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04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Subcutaneous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filariasis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eye worm)</a:t>
            </a:r>
          </a:p>
          <a:p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Guiena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(Medina worm)</a:t>
            </a:r>
          </a:p>
          <a:p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Onchocerca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volvulus.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21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presentation &amp; parasites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Either to be systemic or specified to the habitat of the parasite.</a:t>
            </a:r>
          </a:p>
          <a:p>
            <a:pPr marL="0" indent="0">
              <a:buNone/>
            </a:pP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73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Dysentery: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Entamoebahistolytica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Trichuris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Trichiura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Blantidium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coli, Schistosoma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mansoni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Diarrhea &amp; malabsorption: Giardia lamblia, Isospora belli , Cryptosporidium parvum, Cyclospora caytensis, strongyloides stercoralis.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83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Dysuria: Trichomonas vaginalis, Schistosoma hematobium,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Wuchereia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bancrofti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Megacolon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megaoesphagus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T.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cruzi</a:t>
            </a: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Lymphadenopathy :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rypanosoma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spp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Leishmania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donovani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60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Hepatosplenomegally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Malaria, Visceral leishmaniasis.</a:t>
            </a:r>
          </a:p>
          <a:p>
            <a:pPr marL="0" indent="0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Vision disturbance( Eye infection): </a:t>
            </a:r>
          </a:p>
          <a:p>
            <a:pPr marL="0" indent="0">
              <a:buNone/>
            </a:pP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Acanthamoeba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Toxoplasma gondii, Loa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Onchocerca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volvulus.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57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Meningoencephalitis : 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Naegleria fowleri .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Rectal prolapse: 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Trichiuris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trichiura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21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Branches of medical parasitology</a:t>
            </a:r>
            <a:endParaRPr 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en-US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Medical Entomology: deal with vector borne diseases </a:t>
            </a:r>
          </a:p>
          <a:p>
            <a:r>
              <a:rPr lang="en-US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Medical helminthology : deal with parasitic helminthic infections.</a:t>
            </a:r>
          </a:p>
          <a:p>
            <a:r>
              <a:rPr lang="en-US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Medical protozoology : deal with parasitic protozoan infections.</a:t>
            </a:r>
          </a:p>
          <a:p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17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Black urine: Falciparum malaria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Black stool : Hook worm(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Ancylostoma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dudenale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Nectar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americanus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Insomnia: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Enterobius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vermicularis</a:t>
            </a: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Psychological disturbances: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Malaria, African trypanosomiasis, strongyloides stercoralis infection.</a:t>
            </a:r>
          </a:p>
          <a:p>
            <a:pPr marL="0" indent="0"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54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Steatorrhea: 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Giardia lamblia, Strongyloides stercoralis.</a:t>
            </a:r>
          </a:p>
          <a:p>
            <a:pPr marL="0" indent="0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Swimmer itch :</a:t>
            </a:r>
          </a:p>
          <a:p>
            <a:pPr marL="0" indent="0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Schistosomiasis </a:t>
            </a:r>
          </a:p>
          <a:p>
            <a:pPr marL="0" indent="0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Ground itch:</a:t>
            </a:r>
          </a:p>
          <a:p>
            <a:pPr marL="0" indent="0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Hook worm infection </a:t>
            </a:r>
          </a:p>
          <a:p>
            <a:pPr lvl="0"/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Jaundice: </a:t>
            </a:r>
          </a:p>
          <a:p>
            <a:pPr lvl="0"/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Malaria, Fasciola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68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 diagnosis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Wet preparations 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Blood films examinations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Blood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concentratin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techniques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Stool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concentratoin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techniques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Serological tests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Molecular tests </a:t>
            </a:r>
          </a:p>
        </p:txBody>
      </p:sp>
    </p:spTree>
    <p:extLst>
      <p:ext uri="{BB962C8B-B14F-4D97-AF65-F5344CB8AC3E}">
        <p14:creationId xmlns:p14="http://schemas.microsoft.com/office/powerpoint/2010/main" val="67001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Cultivation:</a:t>
            </a:r>
          </a:p>
          <a:p>
            <a:pPr lvl="0"/>
            <a:r>
              <a:rPr lang="en-US" sz="4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Invitro</a:t>
            </a:r>
            <a:r>
              <a:rPr lang="en-US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4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0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 tests: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 test: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Extraintestinal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amoebiasis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String test ( Enterocapsule test) : Giardia lamblia , Strongyloides stercoralis.</a:t>
            </a:r>
          </a:p>
          <a:p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Xenodiagnosis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T.cruzi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76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Skin tests ( intradermal serological test):</a:t>
            </a:r>
          </a:p>
          <a:p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Leishmanin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skin test: leishmaniasis </a:t>
            </a:r>
          </a:p>
          <a:p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Casoni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test: hydatid disease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Frankel test: toxoplasmosis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14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Medical entomology : study of medical important arthropods.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Arthropods either : </a:t>
            </a:r>
          </a:p>
          <a:p>
            <a:pPr marL="742950" indent="-742950">
              <a:buAutoNum type="alphaLcPeriod"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Vector ( biological /mechanical).</a:t>
            </a:r>
          </a:p>
          <a:p>
            <a:pPr marL="742950" indent="-742950">
              <a:buAutoNum type="alphaLcPeriod"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Causative agent ( Ectoparasite).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73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Medical importance of arthropods(</a:t>
            </a:r>
            <a:r>
              <a:rPr lang="en-US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Parasitic diseases( Malaria/ Leishmaniasis/ Trypanosomiasis/ Filariasis) </a:t>
            </a:r>
          </a:p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Viral diseases (hemorrhagic fever). </a:t>
            </a:r>
          </a:p>
          <a:p>
            <a:pPr marL="0" indent="0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Annoyance. </a:t>
            </a:r>
          </a:p>
          <a:p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4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Phobia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Venoms.</a:t>
            </a:r>
          </a:p>
          <a:p>
            <a:pPr marL="0" indent="0">
              <a:buNone/>
            </a:pP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Allergies   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11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Medical helminthology:</a:t>
            </a: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Platyhelminthes ( flat worms)</a:t>
            </a: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Nematyhelminthes ( round worm)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76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/>
          <a:lstStyle/>
          <a:p>
            <a:pPr lvl="0"/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Platyhelminthes ( flat worms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lvl="0"/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trematodes ( flukes)</a:t>
            </a:r>
          </a:p>
          <a:p>
            <a:pPr lvl="0"/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cestodes 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16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Trematodes (flukes):</a:t>
            </a: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Blood flukes( Schistosoma spp.).</a:t>
            </a: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Liver flukes ( Fasciola spp.).</a:t>
            </a: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Lung flukes ( Paragonimus westermani).</a:t>
            </a: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Intestinal flukes ( Fasciolopsis buski).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79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Cestodes:</a:t>
            </a: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Cyclophllidae ( all tape worms). </a:t>
            </a:r>
          </a:p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Pseudopllidae ( Diphylobothrium latum).</a:t>
            </a:r>
          </a:p>
          <a:p>
            <a:pPr marL="0" indent="0">
              <a:buNone/>
            </a:pP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09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475</Words>
  <Application>Microsoft Office PowerPoint</Application>
  <PresentationFormat>Widescreen</PresentationFormat>
  <Paragraphs>96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Tahoma</vt:lpstr>
      <vt:lpstr>Times New Roman</vt:lpstr>
      <vt:lpstr>Office Theme</vt:lpstr>
      <vt:lpstr>Medical parasitology </vt:lpstr>
      <vt:lpstr>Branches of medical parasitology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Clinical presentation &amp; parasites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Lab diagnosis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parasitology</dc:title>
  <dc:creator>User</dc:creator>
  <cp:lastModifiedBy>User</cp:lastModifiedBy>
  <cp:revision>11</cp:revision>
  <dcterms:created xsi:type="dcterms:W3CDTF">2021-03-15T06:14:34Z</dcterms:created>
  <dcterms:modified xsi:type="dcterms:W3CDTF">2021-03-15T07:34:26Z</dcterms:modified>
</cp:coreProperties>
</file>