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3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8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1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8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0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44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8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6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4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7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9A746-C17E-4803-B089-0445356A8BFD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F948A-A6D8-4401-9A86-55AEBDE34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6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quiz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Nematodes 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2123969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062" y="2123586"/>
            <a:ext cx="2356833" cy="42597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530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Content Placeholder 3" descr="D:\鞭虫卵.files\bcl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935" y="2204244"/>
            <a:ext cx="3507615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066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this condition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172494"/>
            <a:ext cx="5486400" cy="3657600"/>
          </a:xfrm>
        </p:spPr>
      </p:pic>
    </p:spTree>
    <p:extLst>
      <p:ext uri="{BB962C8B-B14F-4D97-AF65-F5344CB8AC3E}">
        <p14:creationId xmlns:p14="http://schemas.microsoft.com/office/powerpoint/2010/main" val="2143154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Mention the causative agent of the followings: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Rectal prolapse ?</a:t>
            </a:r>
          </a:p>
          <a:p>
            <a:r>
              <a:rPr lang="en-US" dirty="0" smtClean="0"/>
              <a:t>Iron deficiency anemia ?</a:t>
            </a:r>
          </a:p>
          <a:p>
            <a:r>
              <a:rPr lang="en-US" dirty="0" smtClean="0"/>
              <a:t>Intestinal obstruction ?</a:t>
            </a:r>
          </a:p>
          <a:p>
            <a:r>
              <a:rPr lang="en-US" dirty="0" smtClean="0"/>
              <a:t>Perianal itching ?</a:t>
            </a:r>
          </a:p>
          <a:p>
            <a:r>
              <a:rPr lang="en-US" dirty="0" smtClean="0"/>
              <a:t>Ground itch ? </a:t>
            </a:r>
          </a:p>
        </p:txBody>
      </p:sp>
    </p:spTree>
    <p:extLst>
      <p:ext uri="{BB962C8B-B14F-4D97-AF65-F5344CB8AC3E}">
        <p14:creationId xmlns:p14="http://schemas.microsoft.com/office/powerpoint/2010/main" val="495983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&amp; draw  the followings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Enterobius vermicularis egg ?</a:t>
            </a:r>
          </a:p>
          <a:p>
            <a:r>
              <a:rPr lang="en-US" dirty="0" smtClean="0"/>
              <a:t>Trichiuris trichiura egg ?</a:t>
            </a:r>
          </a:p>
          <a:p>
            <a:r>
              <a:rPr lang="en-US" dirty="0" smtClean="0"/>
              <a:t>Unfertilized egg of Ascaris lumbricodes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65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62" y="2202287"/>
            <a:ext cx="3567449" cy="3567449"/>
          </a:xfrm>
        </p:spPr>
      </p:pic>
    </p:spTree>
    <p:extLst>
      <p:ext uri="{BB962C8B-B14F-4D97-AF65-F5344CB8AC3E}">
        <p14:creationId xmlns:p14="http://schemas.microsoft.com/office/powerpoint/2010/main" val="96067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05" y="1690688"/>
            <a:ext cx="4224270" cy="3202269"/>
          </a:xfrm>
        </p:spPr>
      </p:pic>
    </p:spTree>
    <p:extLst>
      <p:ext uri="{BB962C8B-B14F-4D97-AF65-F5344CB8AC3E}">
        <p14:creationId xmlns:p14="http://schemas.microsoft.com/office/powerpoint/2010/main" val="3148173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 Mention the use of this apparatus?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27" y="1825625"/>
            <a:ext cx="2816146" cy="4351338"/>
          </a:xfrm>
        </p:spPr>
      </p:pic>
    </p:spTree>
    <p:extLst>
      <p:ext uri="{BB962C8B-B14F-4D97-AF65-F5344CB8AC3E}">
        <p14:creationId xmlns:p14="http://schemas.microsoft.com/office/powerpoint/2010/main" val="66138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490" y="2228045"/>
            <a:ext cx="3876258" cy="346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37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683" y="2588653"/>
            <a:ext cx="2208190" cy="358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6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Picture 4" descr="Ascaris fertile decorticated eg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2591594"/>
            <a:ext cx="27813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83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Picture 2" descr="01inver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1"/>
          <a:stretch>
            <a:fillRect/>
          </a:stretch>
        </p:blipFill>
        <p:spPr bwMode="auto">
          <a:xfrm>
            <a:off x="3810002" y="2285270"/>
            <a:ext cx="4571995" cy="3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648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?</a:t>
            </a:r>
            <a:endParaRPr lang="en-US" dirty="0"/>
          </a:p>
        </p:txBody>
      </p:sp>
      <p:pic>
        <p:nvPicPr>
          <p:cNvPr id="4" name="Picture 4" descr="http://planeta.terra.com.br/educacao/parasitepics/Necator_americanus_bocaemvarredur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4693" y="1825625"/>
            <a:ext cx="6002614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010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78</Words>
  <Application>Microsoft Office PowerPoint</Application>
  <PresentationFormat>Widescreen</PresentationFormat>
  <Paragraphs>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Open quiz </vt:lpstr>
      <vt:lpstr>Identify?</vt:lpstr>
      <vt:lpstr>Identify ?</vt:lpstr>
      <vt:lpstr>Identify ? Mention the use of this apparatus?</vt:lpstr>
      <vt:lpstr>Identify ?</vt:lpstr>
      <vt:lpstr>Identify ?</vt:lpstr>
      <vt:lpstr>Identify ?</vt:lpstr>
      <vt:lpstr>Identify ?</vt:lpstr>
      <vt:lpstr>Identify ?</vt:lpstr>
      <vt:lpstr>Identify ?</vt:lpstr>
      <vt:lpstr>Identify ?</vt:lpstr>
      <vt:lpstr>Identify this condition ?</vt:lpstr>
      <vt:lpstr>Mention the causative agent of the followings:</vt:lpstr>
      <vt:lpstr>Describe &amp; draw  the followings 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Mosab Nouraldein</dc:creator>
  <cp:lastModifiedBy>Mosab Nouraldein</cp:lastModifiedBy>
  <cp:revision>4</cp:revision>
  <dcterms:created xsi:type="dcterms:W3CDTF">2017-04-15T05:49:30Z</dcterms:created>
  <dcterms:modified xsi:type="dcterms:W3CDTF">2017-04-15T06:14:13Z</dcterms:modified>
</cp:coreProperties>
</file>