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>
      <p:cViewPr varScale="1">
        <p:scale>
          <a:sx n="71" d="100"/>
          <a:sy n="71" d="100"/>
        </p:scale>
        <p:origin x="72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B4D46-467E-4F8A-B040-3B969F4FC1E6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1F72-B9D3-4FBC-A238-A6D39AA8E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729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B4D46-467E-4F8A-B040-3B969F4FC1E6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1F72-B9D3-4FBC-A238-A6D39AA8E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524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B4D46-467E-4F8A-B040-3B969F4FC1E6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1F72-B9D3-4FBC-A238-A6D39AA8E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591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B4D46-467E-4F8A-B040-3B969F4FC1E6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1F72-B9D3-4FBC-A238-A6D39AA8E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078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B4D46-467E-4F8A-B040-3B969F4FC1E6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1F72-B9D3-4FBC-A238-A6D39AA8E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871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B4D46-467E-4F8A-B040-3B969F4FC1E6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1F72-B9D3-4FBC-A238-A6D39AA8E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6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B4D46-467E-4F8A-B040-3B969F4FC1E6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1F72-B9D3-4FBC-A238-A6D39AA8E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300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B4D46-467E-4F8A-B040-3B969F4FC1E6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1F72-B9D3-4FBC-A238-A6D39AA8E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076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B4D46-467E-4F8A-B040-3B969F4FC1E6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1F72-B9D3-4FBC-A238-A6D39AA8E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313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B4D46-467E-4F8A-B040-3B969F4FC1E6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1F72-B9D3-4FBC-A238-A6D39AA8E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622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B4D46-467E-4F8A-B040-3B969F4FC1E6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1F72-B9D3-4FBC-A238-A6D39AA8E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93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B4D46-467E-4F8A-B040-3B969F4FC1E6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81F72-B9D3-4FBC-A238-A6D39AA8E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89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Mid term 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3 </a:t>
            </a:r>
            <a:r>
              <a:rPr lang="en-US" dirty="0" err="1" smtClean="0"/>
              <a:t>mins</a:t>
            </a:r>
            <a:r>
              <a:rPr lang="en-US" dirty="0" smtClean="0"/>
              <a:t> /question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2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9- mention the advantage of Trypan blue/ hatching test?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81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10- epilepsy is a complication of infection with which one of trematodes?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65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11- mention the name of intermediate host?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7346" y="1825625"/>
            <a:ext cx="435730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53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12- identify?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87786" y="2040835"/>
            <a:ext cx="3816427" cy="3527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86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13- mention the habitat of adult stage?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41847" y="2027583"/>
            <a:ext cx="3708306" cy="414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32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14- define liver rot?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42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15- mention the differences between S.haematobium and S. japonicum?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12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16- mention the developmental stages of </a:t>
            </a:r>
            <a:r>
              <a:rPr lang="en-US" dirty="0" err="1" smtClean="0"/>
              <a:t>Fasciolopscis</a:t>
            </a:r>
            <a:r>
              <a:rPr lang="en-US" dirty="0" smtClean="0"/>
              <a:t> buski?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58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17- mention the complications of </a:t>
            </a:r>
            <a:r>
              <a:rPr lang="en-US" dirty="0" err="1" smtClean="0"/>
              <a:t>s.mansoni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45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18- define the term </a:t>
            </a:r>
            <a:r>
              <a:rPr lang="en-US" dirty="0" err="1" smtClean="0"/>
              <a:t>schistosomulae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2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1- mention the differences between Schistosoma species and Fasciola species?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35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19- draw the ova of </a:t>
            </a:r>
            <a:r>
              <a:rPr lang="en-US" dirty="0" err="1" smtClean="0"/>
              <a:t>schistosoma</a:t>
            </a:r>
            <a:r>
              <a:rPr lang="en-US" dirty="0" smtClean="0"/>
              <a:t> species?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43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20- draw  the </a:t>
            </a:r>
            <a:r>
              <a:rPr lang="en-US" dirty="0" err="1" smtClean="0"/>
              <a:t>cerceria</a:t>
            </a:r>
            <a:r>
              <a:rPr lang="en-US" dirty="0" smtClean="0"/>
              <a:t> of </a:t>
            </a:r>
            <a:r>
              <a:rPr lang="en-US" dirty="0" err="1" smtClean="0"/>
              <a:t>schistosoma</a:t>
            </a:r>
            <a:r>
              <a:rPr lang="en-US" dirty="0" smtClean="0"/>
              <a:t> and Fasciola species?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13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2- what is the habitat of S.mansoni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79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 what is the infective stage of Clonorchis </a:t>
            </a:r>
            <a:r>
              <a:rPr lang="en-US" dirty="0" err="1" smtClean="0"/>
              <a:t>sinensis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68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 what is the ectopic sites of </a:t>
            </a:r>
            <a:r>
              <a:rPr lang="en-US" dirty="0" err="1" smtClean="0"/>
              <a:t>paragominus</a:t>
            </a:r>
            <a:r>
              <a:rPr lang="en-US" dirty="0" smtClean="0"/>
              <a:t> westermani?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92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5- define spurious infection?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44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6- differentiate between S.mansoni &amp; </a:t>
            </a:r>
            <a:r>
              <a:rPr lang="en-US" dirty="0" err="1" smtClean="0"/>
              <a:t>S.japonicum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29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7- mention the specimens used to Diagnose </a:t>
            </a:r>
            <a:r>
              <a:rPr lang="en-US" dirty="0" err="1" smtClean="0"/>
              <a:t>Schitosomiasis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15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8- all snails are completely aquatic except….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5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173</Words>
  <Application>Microsoft Office PowerPoint</Application>
  <PresentationFormat>Widescreen</PresentationFormat>
  <Paragraphs>22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Mid term quiz</vt:lpstr>
      <vt:lpstr>1- mention the differences between Schistosoma species and Fasciola species?</vt:lpstr>
      <vt:lpstr>2- what is the habitat of S.mansoni</vt:lpstr>
      <vt:lpstr>3- what is the infective stage of Clonorchis sinensis?</vt:lpstr>
      <vt:lpstr>4- what is the ectopic sites of paragominus westermani?</vt:lpstr>
      <vt:lpstr>5- define spurious infection?</vt:lpstr>
      <vt:lpstr>6- differentiate between S.mansoni &amp; S.japonicum?</vt:lpstr>
      <vt:lpstr>7- mention the specimens used to Diagnose Schitosomiasis?</vt:lpstr>
      <vt:lpstr>8- all snails are completely aquatic except….</vt:lpstr>
      <vt:lpstr>9- mention the advantage of Trypan blue/ hatching test?</vt:lpstr>
      <vt:lpstr>10- epilepsy is a complication of infection with which one of trematodes?</vt:lpstr>
      <vt:lpstr>11- mention the name of intermediate host?</vt:lpstr>
      <vt:lpstr>12- identify?</vt:lpstr>
      <vt:lpstr>13- mention the habitat of adult stage?</vt:lpstr>
      <vt:lpstr>14- define liver rot?</vt:lpstr>
      <vt:lpstr>15- mention the differences between S.haematobium and S. japonicum?</vt:lpstr>
      <vt:lpstr>16- mention the developmental stages of Fasciolopscis buski?</vt:lpstr>
      <vt:lpstr>17- mention the complications of s.mansoni?</vt:lpstr>
      <vt:lpstr>18- define the term schistosomulae?</vt:lpstr>
      <vt:lpstr>19- draw the ova of schistosoma species?</vt:lpstr>
      <vt:lpstr>20- draw  the cerceria of schistosoma and Fasciola species?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Mosab Nouraldein</dc:creator>
  <cp:lastModifiedBy>Mosab Nouraldein</cp:lastModifiedBy>
  <cp:revision>12</cp:revision>
  <dcterms:created xsi:type="dcterms:W3CDTF">2017-11-23T07:25:40Z</dcterms:created>
  <dcterms:modified xsi:type="dcterms:W3CDTF">2017-11-23T09:59:41Z</dcterms:modified>
</cp:coreProperties>
</file>