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Introduction to medical parasitology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Mosab Nouraldein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217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Opportunistic parasite: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Parasite that is capable of producing disease in an immune deficient host.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54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Zoonotic parasite: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Parasite that primarily infects animals and is transmittable to human.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515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Types of the host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Definitive host (DH)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HOST THAT HARBOR THE ADULT OR SEXUALLY MATURE STAGES OF THE PARASITE.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153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Intermediate host(IH)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HOST THAT HARBOR LARVAL OR SEXUALLY IMMATURE STAGES OF THE PARASITE.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152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Reservoir host (RH)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HOST THAT HARBORS THE SAME SPECIES AND SAME STAGES OF THE PARASITE AS MAN. (act as store).</a:t>
            </a:r>
          </a:p>
          <a:p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628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egoe Print" panose="02000600000000000000" pitchFamily="2" charset="0"/>
              </a:rPr>
              <a:t>Transport or paratenic host 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Is the host in whom parasite does not undergo any development but remains alive  and infective to another host.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123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egoe Print" panose="02000600000000000000" pitchFamily="2" charset="0"/>
              </a:rPr>
              <a:t>Vector</a:t>
            </a:r>
            <a:r>
              <a:rPr lang="en-US" dirty="0" smtClean="0"/>
              <a:t>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Is an arthropods that transmit parasites from one host to another.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Vectors either to be mechanical or biological.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9100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Host parasite relationship (symbiosis)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egoe Print" panose="02000600000000000000" pitchFamily="2" charset="0"/>
              </a:rPr>
              <a:t>Mutalism 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Is a relationship in which both partners  benefit from the association(+/+)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192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egoe Print" panose="02000600000000000000" pitchFamily="2" charset="0"/>
              </a:rPr>
              <a:t>Commensalism: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In which one partner benefit from the association , but the host neither helped nor harmed (+/0)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48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Segoe Print" panose="02000600000000000000" pitchFamily="2" charset="0"/>
              </a:rPr>
              <a:t>Parasitism: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In which the parasite lives at the expense of the host (+/-)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944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Medical parasitology 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Segoe Print" panose="02000600000000000000" pitchFamily="2" charset="0"/>
              </a:rPr>
              <a:t>Is the  branch of medical sciences dealing with organisms (parasites)which live temporarily or permanently on or within the human body(host).</a:t>
            </a:r>
          </a:p>
          <a:p>
            <a:endParaRPr lang="en-US" sz="3200" b="1" dirty="0" smtClean="0">
              <a:latin typeface="Segoe Print" panose="020006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31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Parasite 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Is  a living organism that lives in (endoparasite) or on (ectoparasite) another organism, termed its host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4684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 host 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Is an organism which harbors the parasite and provides the nourishment and shelter.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Host is usually larger than the parasite.</a:t>
            </a:r>
          </a:p>
          <a:p>
            <a:endParaRPr lang="en-US" sz="3200" dirty="0" smtClean="0">
              <a:latin typeface="Segoe Print" panose="02000600000000000000" pitchFamily="2" charset="0"/>
            </a:endParaRPr>
          </a:p>
          <a:p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906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Print" panose="02000600000000000000" pitchFamily="2" charset="0"/>
              </a:rPr>
              <a:t>Types of the parasite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Obligatory parasite: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Parasite that completely dependent on its host and can not survive without it.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01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Facultative parasite: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Parasite that can change its life style between free living in the environment and parasitic according to the surrounding conditions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01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Accidental parasite:</a:t>
            </a:r>
          </a:p>
          <a:p>
            <a:r>
              <a:rPr lang="en-US" sz="3200" dirty="0" smtClean="0">
                <a:latin typeface="Segoe Print" panose="02000600000000000000" pitchFamily="2" charset="0"/>
              </a:rPr>
              <a:t>Parasite that affect an unusual host</a:t>
            </a:r>
          </a:p>
          <a:p>
            <a:pPr marL="0" indent="0">
              <a:buNone/>
            </a:pP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67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Temporary parasite: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Parasites that visits the host only for feeding and then leave it. 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077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Print" panose="02000600000000000000" pitchFamily="2" charset="0"/>
              </a:rPr>
              <a:t>Permanent parasite:</a:t>
            </a:r>
          </a:p>
          <a:p>
            <a:pPr marL="0" indent="0">
              <a:buNone/>
            </a:pPr>
            <a:r>
              <a:rPr lang="en-US" sz="3200" dirty="0" smtClean="0">
                <a:latin typeface="Segoe Print" panose="02000600000000000000" pitchFamily="2" charset="0"/>
              </a:rPr>
              <a:t>Parasite that lives in or on its host without leaving it</a:t>
            </a:r>
            <a:endParaRPr lang="en-U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02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71</TotalTime>
  <Words>354</Words>
  <Application>Microsoft Office PowerPoint</Application>
  <PresentationFormat>Widescreen</PresentationFormat>
  <Paragraphs>43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Franklin Gothic Book</vt:lpstr>
      <vt:lpstr>Segoe Print</vt:lpstr>
      <vt:lpstr>Crop</vt:lpstr>
      <vt:lpstr>Introduction to medical parasitology</vt:lpstr>
      <vt:lpstr>Medical parasitology </vt:lpstr>
      <vt:lpstr>Parasite </vt:lpstr>
      <vt:lpstr>PowerPoint Presentation</vt:lpstr>
      <vt:lpstr>Types of the parasite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the host</vt:lpstr>
      <vt:lpstr>PowerPoint Presentation</vt:lpstr>
      <vt:lpstr>PowerPoint Presentation</vt:lpstr>
      <vt:lpstr>PowerPoint Presentation</vt:lpstr>
      <vt:lpstr>PowerPoint Presentation</vt:lpstr>
      <vt:lpstr>Host parasite relationship (symbiosis)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medical parasitology</dc:title>
  <dc:creator>Mosab Nouraldein</dc:creator>
  <cp:lastModifiedBy>Mosab Nouraldein</cp:lastModifiedBy>
  <cp:revision>17</cp:revision>
  <dcterms:created xsi:type="dcterms:W3CDTF">2017-10-16T17:46:52Z</dcterms:created>
  <dcterms:modified xsi:type="dcterms:W3CDTF">2018-03-19T04:39:41Z</dcterms:modified>
</cp:coreProperties>
</file>