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Nematology quiz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22.4.2017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839148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/>
              <a:t>8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/>
              <a:t>Draw and describe whip worm ova 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9303639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/>
              <a:t>9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Draw and describe family worm egg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5132928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Mention the advantage of Stoll technique?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2615169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/>
              <a:t>Mention the parasite that cause Insomnia? And mention the suitable clinical specimens to diagnose that parasite 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7422518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The species of hook worm possess  cutting plate is …………………………………………………………………………………………………………………………………………………………………………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5890445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/>
              <a:t>Define the followings: </a:t>
            </a:r>
          </a:p>
          <a:p>
            <a:pPr marL="0" indent="0">
              <a:buNone/>
            </a:pPr>
            <a:r>
              <a:rPr lang="en-US" sz="3200" b="1" dirty="0" smtClean="0"/>
              <a:t>Internal autoinfection?</a:t>
            </a:r>
          </a:p>
          <a:p>
            <a:pPr marL="0" indent="0">
              <a:buNone/>
            </a:pPr>
            <a:r>
              <a:rPr lang="en-US" sz="3200" b="1" dirty="0" smtClean="0"/>
              <a:t>Geohelminthes?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814245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Differentiate between  fertile and non fertile egg of giant round worm?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0059501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Identify </a:t>
            </a:r>
          </a:p>
          <a:p>
            <a:pPr marL="0" indent="0">
              <a:buNone/>
            </a:pPr>
            <a:endParaRPr lang="en-US" sz="32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695" y="2704562"/>
            <a:ext cx="4268045" cy="2752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3705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/>
              <a:t>16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/>
              <a:t>Enumerate parasitic species which give positive fecal occult blood test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5802551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17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Enumerate advantages of wet mount techniques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2735729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ALL QUESTIONS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YOU HAVE 2 MINUTES FOR EACH QUESTION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1824428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/>
              <a:t>18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Identify </a:t>
            </a:r>
            <a:endParaRPr lang="en-US" sz="32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104" y="2444970"/>
            <a:ext cx="3698473" cy="333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8540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/>
              <a:t>19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Mention the parasitic species that can be transmitted through mammary ( transmammary)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8747113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Define the term night soil and mention it is importance in medical parasitology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2393139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/>
              <a:t>20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/>
              <a:t>Mention the use of baermanns techniques 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63003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b="1" dirty="0" smtClean="0"/>
              <a:t>Good luck 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2338553"/>
            <a:ext cx="8915400" cy="3368343"/>
          </a:xfrm>
        </p:spPr>
      </p:pic>
    </p:spTree>
    <p:extLst>
      <p:ext uri="{BB962C8B-B14F-4D97-AF65-F5344CB8AC3E}">
        <p14:creationId xmlns:p14="http://schemas.microsoft.com/office/powerpoint/2010/main" val="13584994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Classify nematodes according to egg/ larvae production 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8439456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Mention the route of transmission of thread worm?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572022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Enumerate 3 special test used to diagnose military worm 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539160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/>
              <a:t>4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Enumerate 5 parasites inhabit the large bowel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2280018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Mention anthropontic parasite which cause creeping eruption 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4212473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/>
              <a:t>6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Mention 4 parasite species follow heart lung migration 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7607107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/>
              <a:t>7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/>
              <a:t>Enumerate diagnostic techniques used to diagnose thread worm 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7719350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78</TotalTime>
  <Words>217</Words>
  <Application>Microsoft Office PowerPoint</Application>
  <PresentationFormat>Widescreen</PresentationFormat>
  <Paragraphs>49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Century Gothic</vt:lpstr>
      <vt:lpstr>Wingdings 3</vt:lpstr>
      <vt:lpstr>Wisp</vt:lpstr>
      <vt:lpstr>Nematology quiz </vt:lpstr>
      <vt:lpstr>ANSWER ALL QUESTIONS </vt:lpstr>
      <vt:lpstr>1</vt:lpstr>
      <vt:lpstr>2</vt:lpstr>
      <vt:lpstr>3</vt:lpstr>
      <vt:lpstr>4</vt:lpstr>
      <vt:lpstr>5</vt:lpstr>
      <vt:lpstr>6</vt:lpstr>
      <vt:lpstr>7</vt:lpstr>
      <vt:lpstr>8</vt:lpstr>
      <vt:lpstr>9</vt:lpstr>
      <vt:lpstr>10</vt:lpstr>
      <vt:lpstr>11</vt:lpstr>
      <vt:lpstr>12</vt:lpstr>
      <vt:lpstr>13</vt:lpstr>
      <vt:lpstr>14</vt:lpstr>
      <vt:lpstr>15</vt:lpstr>
      <vt:lpstr>16</vt:lpstr>
      <vt:lpstr>17 </vt:lpstr>
      <vt:lpstr>18</vt:lpstr>
      <vt:lpstr>19</vt:lpstr>
      <vt:lpstr>19</vt:lpstr>
      <vt:lpstr>20</vt:lpstr>
      <vt:lpstr>Good luck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Nematology quiz</dc:title>
  <dc:creator>Mosab Nouraldein</dc:creator>
  <cp:lastModifiedBy>Mosab Nouraldein</cp:lastModifiedBy>
  <cp:revision>10</cp:revision>
  <dcterms:created xsi:type="dcterms:W3CDTF">2017-04-21T18:40:57Z</dcterms:created>
  <dcterms:modified xsi:type="dcterms:W3CDTF">2018-03-19T06:43:57Z</dcterms:modified>
</cp:coreProperties>
</file>