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561C-F0E3-4B81-B295-8F502EE014B4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7673-B932-4885-9F27-B11C60513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561C-F0E3-4B81-B295-8F502EE014B4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7673-B932-4885-9F27-B11C60513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561C-F0E3-4B81-B295-8F502EE014B4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7673-B932-4885-9F27-B11C60513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561C-F0E3-4B81-B295-8F502EE014B4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7673-B932-4885-9F27-B11C60513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561C-F0E3-4B81-B295-8F502EE014B4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7673-B932-4885-9F27-B11C60513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561C-F0E3-4B81-B295-8F502EE014B4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7673-B932-4885-9F27-B11C60513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561C-F0E3-4B81-B295-8F502EE014B4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7673-B932-4885-9F27-B11C60513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561C-F0E3-4B81-B295-8F502EE014B4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7673-B932-4885-9F27-B11C60513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561C-F0E3-4B81-B295-8F502EE014B4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7673-B932-4885-9F27-B11C60513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561C-F0E3-4B81-B295-8F502EE014B4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7673-B932-4885-9F27-B11C60513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561C-F0E3-4B81-B295-8F502EE014B4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7673-B932-4885-9F27-B11C60513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3561C-F0E3-4B81-B295-8F502EE014B4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17673-B932-4885-9F27-B11C6051386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20000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Medical </a:t>
            </a:r>
            <a:r>
              <a:rPr lang="en-US" dirty="0" err="1" smtClean="0">
                <a:solidFill>
                  <a:srgbClr val="00B050"/>
                </a:solidFill>
              </a:rPr>
              <a:t>parasitology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Mid exam 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 advClick="0" advTm="12000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8)Lead to low sperm count: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arenR"/>
            </a:pPr>
            <a:r>
              <a:rPr lang="en-US" b="1" dirty="0" err="1" smtClean="0"/>
              <a:t>Trichomonas</a:t>
            </a:r>
            <a:r>
              <a:rPr lang="en-US" b="1" dirty="0" smtClean="0"/>
              <a:t> </a:t>
            </a:r>
            <a:r>
              <a:rPr lang="en-US" b="1" dirty="0" err="1" smtClean="0"/>
              <a:t>vaginalis</a:t>
            </a:r>
            <a:endParaRPr lang="en-US" b="1" dirty="0" smtClean="0"/>
          </a:p>
          <a:p>
            <a:pPr marL="514350" indent="-514350">
              <a:buAutoNum type="alphaUcParenR"/>
            </a:pPr>
            <a:r>
              <a:rPr lang="en-US" b="1" dirty="0" err="1" smtClean="0"/>
              <a:t>Giardia</a:t>
            </a:r>
            <a:r>
              <a:rPr lang="en-US" b="1" dirty="0" smtClean="0"/>
              <a:t> </a:t>
            </a:r>
            <a:r>
              <a:rPr lang="en-US" b="1" dirty="0" err="1" smtClean="0"/>
              <a:t>lamblia</a:t>
            </a:r>
            <a:endParaRPr lang="en-US" b="1" dirty="0" smtClean="0"/>
          </a:p>
          <a:p>
            <a:pPr marL="514350" indent="-514350">
              <a:buAutoNum type="alphaUcParenR"/>
            </a:pPr>
            <a:r>
              <a:rPr lang="en-US" b="1" dirty="0" smtClean="0"/>
              <a:t>Entamoeba </a:t>
            </a:r>
            <a:r>
              <a:rPr lang="en-US" b="1" dirty="0" err="1" smtClean="0"/>
              <a:t>histolytica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9) CAP test used to diagnose: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</a:t>
            </a:r>
            <a:r>
              <a:rPr lang="en-US" b="1" dirty="0"/>
              <a:t>A</a:t>
            </a:r>
            <a:r>
              <a:rPr lang="en-US" b="1" dirty="0" smtClean="0"/>
              <a:t>moebiasis</a:t>
            </a:r>
          </a:p>
          <a:p>
            <a:pPr>
              <a:buNone/>
            </a:pPr>
            <a:r>
              <a:rPr lang="en-US" b="1" dirty="0" smtClean="0"/>
              <a:t>B) </a:t>
            </a:r>
            <a:r>
              <a:rPr lang="en-US" b="1" dirty="0"/>
              <a:t>G</a:t>
            </a:r>
            <a:r>
              <a:rPr lang="en-US" b="1" dirty="0" smtClean="0"/>
              <a:t>iardiasis</a:t>
            </a:r>
          </a:p>
          <a:p>
            <a:pPr>
              <a:buNone/>
            </a:pPr>
            <a:r>
              <a:rPr lang="en-US" b="1" dirty="0" smtClean="0"/>
              <a:t>C) Extra-intestinal amoebiasis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10) Most of intestinal protozoa multiply by: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simple binary fission</a:t>
            </a:r>
          </a:p>
          <a:p>
            <a:pPr>
              <a:buNone/>
            </a:pPr>
            <a:r>
              <a:rPr lang="en-US" b="1" dirty="0" smtClean="0"/>
              <a:t>B) sexual multiplication </a:t>
            </a:r>
          </a:p>
          <a:p>
            <a:pPr>
              <a:buNone/>
            </a:pPr>
            <a:r>
              <a:rPr lang="en-US" b="1" dirty="0" smtClean="0"/>
              <a:t>c) conjugation 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Choose the best answer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120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1) Protozoa is defined as: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single celled microorganism</a:t>
            </a:r>
          </a:p>
          <a:p>
            <a:pPr>
              <a:buNone/>
            </a:pPr>
            <a:r>
              <a:rPr lang="en-US" b="1" dirty="0" smtClean="0"/>
              <a:t>B) multicellular microorganism</a:t>
            </a:r>
          </a:p>
          <a:p>
            <a:pPr>
              <a:buNone/>
            </a:pPr>
            <a:r>
              <a:rPr lang="en-US" b="1" dirty="0" smtClean="0"/>
              <a:t>C) non nucleated </a:t>
            </a:r>
          </a:p>
          <a:p>
            <a:endParaRPr lang="en-US" dirty="0"/>
          </a:p>
        </p:txBody>
      </p:sp>
    </p:spTree>
  </p:cSld>
  <p:clrMapOvr>
    <a:masterClrMapping/>
  </p:clrMapOvr>
  <p:transition spd="slow" advClick="0" advTm="120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2) Commensalism is: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beneficial for one organism</a:t>
            </a:r>
          </a:p>
          <a:p>
            <a:pPr>
              <a:buNone/>
            </a:pPr>
            <a:r>
              <a:rPr lang="en-US" b="1" dirty="0" smtClean="0"/>
              <a:t>B)beneficial for two organisms </a:t>
            </a:r>
          </a:p>
          <a:p>
            <a:pPr>
              <a:buNone/>
            </a:pPr>
            <a:r>
              <a:rPr lang="en-US" b="1" dirty="0" smtClean="0"/>
              <a:t>C) harmful for one organism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3)</a:t>
            </a:r>
            <a:r>
              <a:rPr lang="en-US" b="1" dirty="0" err="1" smtClean="0"/>
              <a:t>Symbosis</a:t>
            </a:r>
            <a:r>
              <a:rPr lang="en-US" b="1" dirty="0" smtClean="0"/>
              <a:t> means: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Mutualism </a:t>
            </a:r>
          </a:p>
          <a:p>
            <a:pPr>
              <a:buNone/>
            </a:pPr>
            <a:r>
              <a:rPr lang="en-US" b="1" dirty="0" smtClean="0"/>
              <a:t>B) Commensalism</a:t>
            </a:r>
          </a:p>
          <a:p>
            <a:pPr>
              <a:buNone/>
            </a:pPr>
            <a:r>
              <a:rPr lang="en-US" b="1" dirty="0" smtClean="0"/>
              <a:t>C) host parasite relation ship 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4) Most of intestinal commensal amoeba inhabit: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stomach </a:t>
            </a:r>
          </a:p>
          <a:p>
            <a:pPr>
              <a:buNone/>
            </a:pPr>
            <a:r>
              <a:rPr lang="en-US" b="1" dirty="0" smtClean="0"/>
              <a:t>B) intestine</a:t>
            </a:r>
          </a:p>
          <a:p>
            <a:pPr>
              <a:buNone/>
            </a:pPr>
            <a:r>
              <a:rPr lang="en-US" b="1" dirty="0" smtClean="0"/>
              <a:t>C) large intestine 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5)</a:t>
            </a:r>
            <a:r>
              <a:rPr lang="en-US" b="1" dirty="0" err="1" smtClean="0"/>
              <a:t>Entero</a:t>
            </a:r>
            <a:r>
              <a:rPr lang="en-US" b="1" dirty="0" smtClean="0"/>
              <a:t>-capsule test used to diagnose: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Giardiasis</a:t>
            </a:r>
          </a:p>
          <a:p>
            <a:pPr>
              <a:buNone/>
            </a:pPr>
            <a:r>
              <a:rPr lang="en-US" b="1" dirty="0" smtClean="0"/>
              <a:t>B) Amoebiasis</a:t>
            </a:r>
          </a:p>
          <a:p>
            <a:pPr>
              <a:buNone/>
            </a:pPr>
            <a:r>
              <a:rPr lang="en-US" b="1" dirty="0" smtClean="0"/>
              <a:t>C) Trichomoniasis 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6)Flask shape ulcer caused by 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Entamoeba coli</a:t>
            </a:r>
          </a:p>
          <a:p>
            <a:pPr>
              <a:buNone/>
            </a:pPr>
            <a:r>
              <a:rPr lang="en-US" b="1" dirty="0" smtClean="0"/>
              <a:t>B) Entamoeba polecki </a:t>
            </a:r>
          </a:p>
          <a:p>
            <a:pPr>
              <a:buNone/>
            </a:pPr>
            <a:r>
              <a:rPr lang="en-US" b="1" dirty="0" smtClean="0"/>
              <a:t>C)Entamoeba </a:t>
            </a:r>
            <a:r>
              <a:rPr lang="en-US" b="1" dirty="0" err="1" smtClean="0"/>
              <a:t>histolytica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ransition spd="slow" advClick="0" advTm="120000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7) Trophozoite is infective stage: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A) </a:t>
            </a:r>
            <a:r>
              <a:rPr lang="en-US" b="1" dirty="0"/>
              <a:t>G</a:t>
            </a:r>
            <a:r>
              <a:rPr lang="en-US" b="1" dirty="0" smtClean="0"/>
              <a:t>iardiasis</a:t>
            </a:r>
          </a:p>
          <a:p>
            <a:pPr>
              <a:buNone/>
            </a:pPr>
            <a:r>
              <a:rPr lang="en-US" b="1" dirty="0" smtClean="0"/>
              <a:t>B)Amoebiasis</a:t>
            </a:r>
          </a:p>
          <a:p>
            <a:pPr>
              <a:buNone/>
            </a:pPr>
            <a:r>
              <a:rPr lang="en-US" b="1" dirty="0" smtClean="0"/>
              <a:t>C) </a:t>
            </a:r>
            <a:r>
              <a:rPr lang="en-US" b="1" dirty="0"/>
              <a:t>T</a:t>
            </a:r>
            <a:r>
              <a:rPr lang="en-US" b="1" dirty="0" smtClean="0"/>
              <a:t>richomoniasis </a:t>
            </a:r>
            <a:endParaRPr lang="en-US" b="1" dirty="0"/>
          </a:p>
        </p:txBody>
      </p:sp>
    </p:spTree>
  </p:cSld>
  <p:clrMapOvr>
    <a:masterClrMapping/>
  </p:clrMapOvr>
  <p:transition spd="slow" advClick="0" advTm="120000">
    <p:newsflash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179</Words>
  <Application>Microsoft Office PowerPoint</Application>
  <PresentationFormat>On-screen Show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Medical parasitology </vt:lpstr>
      <vt:lpstr>Choose the best answer </vt:lpstr>
      <vt:lpstr>1) Protozoa is defined as:</vt:lpstr>
      <vt:lpstr>2) Commensalism is:</vt:lpstr>
      <vt:lpstr>3)Symbosis means:</vt:lpstr>
      <vt:lpstr>4) Most of intestinal commensal amoeba inhabit:</vt:lpstr>
      <vt:lpstr>5)Entero-capsule test used to diagnose:</vt:lpstr>
      <vt:lpstr>6)Flask shape ulcer caused by :</vt:lpstr>
      <vt:lpstr>7) Trophozoite is infective stage:</vt:lpstr>
      <vt:lpstr>8)Lead to low sperm count:</vt:lpstr>
      <vt:lpstr>9) CAP test used to diagnose:</vt:lpstr>
      <vt:lpstr>10) Most of intestinal protozoa multiply by: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parasitology</dc:title>
  <dc:creator>Windows User</dc:creator>
  <cp:lastModifiedBy>Windows User</cp:lastModifiedBy>
  <cp:revision>3</cp:revision>
  <dcterms:created xsi:type="dcterms:W3CDTF">2018-11-29T06:20:57Z</dcterms:created>
  <dcterms:modified xsi:type="dcterms:W3CDTF">2018-11-29T06:49:18Z</dcterms:modified>
</cp:coreProperties>
</file>