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1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5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3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4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2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0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2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1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EC84-144A-46C0-B75E-6C0D778090F4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5A388-4FC9-4169-8EEA-2B784BEF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0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Malaria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Anemia</a:t>
            </a:r>
          </a:p>
          <a:p>
            <a:r>
              <a:rPr lang="en-US" dirty="0" smtClean="0"/>
              <a:t>Jaundice </a:t>
            </a:r>
          </a:p>
          <a:p>
            <a:r>
              <a:rPr lang="en-US" dirty="0" smtClean="0"/>
              <a:t> hypoglycemia </a:t>
            </a:r>
          </a:p>
          <a:p>
            <a:r>
              <a:rPr lang="en-US" dirty="0" smtClean="0"/>
              <a:t>Coma</a:t>
            </a:r>
          </a:p>
          <a:p>
            <a:r>
              <a:rPr lang="en-US" dirty="0" smtClean="0"/>
              <a:t>Death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8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Specimen :</a:t>
            </a:r>
          </a:p>
          <a:p>
            <a:r>
              <a:rPr lang="en-US" dirty="0" smtClean="0"/>
              <a:t>Blood ( capillary / venous )</a:t>
            </a:r>
          </a:p>
          <a:p>
            <a:r>
              <a:rPr lang="en-US" dirty="0" smtClean="0"/>
              <a:t>Methods of diagnosis :</a:t>
            </a:r>
          </a:p>
          <a:p>
            <a:r>
              <a:rPr lang="en-US" b="1" u="sng" dirty="0" smtClean="0"/>
              <a:t>Parasitological methods :</a:t>
            </a:r>
          </a:p>
          <a:p>
            <a:r>
              <a:rPr lang="en-US" dirty="0" smtClean="0"/>
              <a:t>Examination of blood smears :</a:t>
            </a:r>
          </a:p>
          <a:p>
            <a:r>
              <a:rPr lang="en-US" dirty="0" smtClean="0"/>
              <a:t>Thin smear</a:t>
            </a:r>
          </a:p>
          <a:p>
            <a:r>
              <a:rPr lang="en-US" dirty="0" smtClean="0"/>
              <a:t>Thick smear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diagnostic 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Immunochromatographic tests </a:t>
            </a:r>
          </a:p>
          <a:p>
            <a:r>
              <a:rPr lang="en-US" dirty="0" smtClean="0"/>
              <a:t>Culture methods (RPMI)  </a:t>
            </a:r>
          </a:p>
          <a:p>
            <a:r>
              <a:rPr lang="en-US" dirty="0" smtClean="0"/>
              <a:t>Polymerase chain reaction ( PCR)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0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Treating of infected persons </a:t>
            </a:r>
          </a:p>
          <a:p>
            <a:r>
              <a:rPr lang="en-US" dirty="0" smtClean="0"/>
              <a:t>Using of biological ,chemical and physical method to prevent vector breeding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4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4835"/>
            <a:ext cx="10515600" cy="3972918"/>
          </a:xfrm>
        </p:spPr>
      </p:pic>
    </p:spTree>
    <p:extLst>
      <p:ext uri="{BB962C8B-B14F-4D97-AF65-F5344CB8AC3E}">
        <p14:creationId xmlns:p14="http://schemas.microsoft.com/office/powerpoint/2010/main" val="4102103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 is a vector borne disease 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551" y="1690688"/>
            <a:ext cx="4504946" cy="294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7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 derived from Italia word mal –aria </a:t>
            </a:r>
          </a:p>
          <a:p>
            <a:r>
              <a:rPr lang="en-US" dirty="0" smtClean="0"/>
              <a:t>( which means bad air )</a:t>
            </a:r>
            <a:endParaRPr lang="en-US" dirty="0" smtClean="0"/>
          </a:p>
          <a:p>
            <a:r>
              <a:rPr lang="en-US" dirty="0" smtClean="0"/>
              <a:t>Also it was known as swamp fever .</a:t>
            </a:r>
            <a:endParaRPr lang="en-US" dirty="0"/>
          </a:p>
          <a:p>
            <a:r>
              <a:rPr lang="en-US" dirty="0" smtClean="0"/>
              <a:t>Discovered by French physician laveran 1880 </a:t>
            </a:r>
          </a:p>
          <a:p>
            <a:pPr marL="0" indent="0">
              <a:buNone/>
            </a:pPr>
            <a:r>
              <a:rPr lang="en-US" dirty="0" smtClean="0"/>
              <a:t>in Algeria  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00" y="365125"/>
            <a:ext cx="27940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7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Mainly in tropical countries ( due to the presence of vectors).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5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Malaria transmit to man by 3 ways :</a:t>
            </a:r>
          </a:p>
          <a:p>
            <a:r>
              <a:rPr lang="en-US" dirty="0" smtClean="0"/>
              <a:t>Bites of infected female of Anopheles mosquito .</a:t>
            </a:r>
          </a:p>
          <a:p>
            <a:r>
              <a:rPr lang="en-US" dirty="0" smtClean="0"/>
              <a:t>Transplacental from infected mothers .</a:t>
            </a:r>
          </a:p>
          <a:p>
            <a:r>
              <a:rPr lang="en-US" dirty="0" smtClean="0"/>
              <a:t>Blood transfusion ( trophozoite induced malaria)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life cycle </a:t>
            </a:r>
          </a:p>
          <a:p>
            <a:r>
              <a:rPr lang="en-US" dirty="0" smtClean="0"/>
              <a:t>Intermediate host :  man </a:t>
            </a:r>
          </a:p>
          <a:p>
            <a:r>
              <a:rPr lang="en-US" dirty="0" smtClean="0"/>
              <a:t>Definitive host : Female of Anopheles mosquitoes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1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– diagram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017" y="1455313"/>
            <a:ext cx="6418108" cy="5164391"/>
          </a:xfrm>
        </p:spPr>
      </p:pic>
    </p:spTree>
    <p:extLst>
      <p:ext uri="{BB962C8B-B14F-4D97-AF65-F5344CB8AC3E}">
        <p14:creationId xmlns:p14="http://schemas.microsoft.com/office/powerpoint/2010/main" val="6281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Infective stage : sporozoite ( injected by F.A.mosquitoes )</a:t>
            </a:r>
          </a:p>
          <a:p>
            <a:r>
              <a:rPr lang="en-US" dirty="0" smtClean="0"/>
              <a:t>Diagnostic stages : trophozoite, schizont , gametocyte</a:t>
            </a:r>
          </a:p>
          <a:p>
            <a:r>
              <a:rPr lang="en-US" dirty="0" smtClean="0"/>
              <a:t>Habitat :</a:t>
            </a:r>
          </a:p>
          <a:p>
            <a:r>
              <a:rPr lang="en-US" dirty="0" smtClean="0"/>
              <a:t>Firstly : go to liver ( hepatic schizogony)</a:t>
            </a:r>
          </a:p>
          <a:p>
            <a:r>
              <a:rPr lang="en-US" dirty="0" smtClean="0"/>
              <a:t> lastly : entering RBCs ( Erythrocytic schizogony 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Cardinal signs of malaria :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Cold stage</a:t>
            </a:r>
          </a:p>
          <a:p>
            <a:r>
              <a:rPr lang="en-US" dirty="0" smtClean="0"/>
              <a:t>Sweating .</a:t>
            </a:r>
          </a:p>
          <a:p>
            <a:r>
              <a:rPr lang="en-US" dirty="0" smtClean="0"/>
              <a:t>Others :</a:t>
            </a:r>
          </a:p>
          <a:p>
            <a:r>
              <a:rPr lang="en-US" dirty="0" smtClean="0"/>
              <a:t>Nausea </a:t>
            </a:r>
          </a:p>
          <a:p>
            <a:r>
              <a:rPr lang="en-US" dirty="0" smtClean="0"/>
              <a:t>Vomiting </a:t>
            </a:r>
          </a:p>
          <a:p>
            <a:r>
              <a:rPr lang="en-US" dirty="0" smtClean="0"/>
              <a:t>Fatigue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4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228</Words>
  <Application>Microsoft Office PowerPoint</Application>
  <PresentationFormat>Widescreen</PresentationFormat>
  <Paragraphs>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Malaria </vt:lpstr>
      <vt:lpstr>Definition </vt:lpstr>
      <vt:lpstr>History  </vt:lpstr>
      <vt:lpstr>Distribution </vt:lpstr>
      <vt:lpstr>transmission</vt:lpstr>
      <vt:lpstr>Life cycle </vt:lpstr>
      <vt:lpstr>Life cycle – diagram </vt:lpstr>
      <vt:lpstr>PowerPoint Presentation</vt:lpstr>
      <vt:lpstr>Signs and symptoms </vt:lpstr>
      <vt:lpstr>Complications </vt:lpstr>
      <vt:lpstr>Diagnosis </vt:lpstr>
      <vt:lpstr>Other diagnostic methods </vt:lpstr>
      <vt:lpstr>Control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</dc:title>
  <dc:creator>Mosab Nouraldein</dc:creator>
  <cp:lastModifiedBy>Mosab Nouraldein</cp:lastModifiedBy>
  <cp:revision>6</cp:revision>
  <dcterms:created xsi:type="dcterms:W3CDTF">2017-03-13T05:22:34Z</dcterms:created>
  <dcterms:modified xsi:type="dcterms:W3CDTF">2017-03-13T06:12:07Z</dcterms:modified>
</cp:coreProperties>
</file>