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4" r:id="rId3"/>
    <p:sldId id="273" r:id="rId4"/>
    <p:sldId id="257" r:id="rId5"/>
    <p:sldId id="272" r:id="rId6"/>
    <p:sldId id="258" r:id="rId7"/>
    <p:sldId id="271" r:id="rId8"/>
    <p:sldId id="259" r:id="rId9"/>
    <p:sldId id="270" r:id="rId10"/>
    <p:sldId id="260" r:id="rId11"/>
    <p:sldId id="269" r:id="rId12"/>
    <p:sldId id="261" r:id="rId13"/>
    <p:sldId id="267" r:id="rId14"/>
    <p:sldId id="262" r:id="rId15"/>
    <p:sldId id="266" r:id="rId16"/>
    <p:sldId id="263" r:id="rId17"/>
    <p:sldId id="265" r:id="rId18"/>
    <p:sldId id="26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Parasitology gallery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chemeClr val="accent2"/>
                </a:solidFill>
                <a:latin typeface="Castellar" panose="020A0402060406010301" pitchFamily="18" charset="0"/>
              </a:rPr>
              <a:t>Nobel session  </a:t>
            </a:r>
            <a:endParaRPr lang="en-US" sz="4000" b="1" u="sng" dirty="0">
              <a:solidFill>
                <a:schemeClr val="accent2"/>
              </a:solidFill>
              <a:latin typeface="Castellar" panose="020A0402060406010301" pitchFamily="18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879" y="3851375"/>
            <a:ext cx="2382592" cy="238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1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the</a:t>
            </a:r>
            <a:r>
              <a:rPr lang="en-US" sz="2400" dirty="0"/>
              <a:t> </a:t>
            </a:r>
            <a:r>
              <a:rPr lang="en-US" sz="2400" b="1" dirty="0"/>
              <a:t>Nobel</a:t>
            </a:r>
            <a:r>
              <a:rPr lang="en-US" sz="2400" dirty="0"/>
              <a:t> </a:t>
            </a:r>
            <a:r>
              <a:rPr lang="en-US" sz="2400" b="1" dirty="0"/>
              <a:t>prize</a:t>
            </a:r>
            <a:r>
              <a:rPr lang="en-US" sz="2400" dirty="0"/>
              <a:t> </a:t>
            </a:r>
            <a:r>
              <a:rPr lang="en-US" sz="2400" b="1" dirty="0"/>
              <a:t>in</a:t>
            </a:r>
            <a:r>
              <a:rPr lang="en-US" sz="2400" dirty="0"/>
              <a:t> </a:t>
            </a:r>
            <a:r>
              <a:rPr lang="en-US" sz="2400" b="1" dirty="0"/>
              <a:t>physiology</a:t>
            </a:r>
            <a:r>
              <a:rPr lang="en-US" sz="2400" dirty="0"/>
              <a:t> </a:t>
            </a:r>
            <a:r>
              <a:rPr lang="en-US" sz="2400" b="1" dirty="0"/>
              <a:t>&amp;</a:t>
            </a:r>
            <a:r>
              <a:rPr lang="en-US" sz="2400" dirty="0"/>
              <a:t> </a:t>
            </a:r>
            <a:r>
              <a:rPr lang="en-US" sz="2400" b="1" dirty="0"/>
              <a:t>medicine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1948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Paul Hermann Muller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For his discovery of the high efficiency of DDT as a contact poison against several arthropods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Charles Jules Henri </a:t>
            </a:r>
            <a:r>
              <a:rPr lang="en-US" dirty="0">
                <a:solidFill>
                  <a:srgbClr val="FFFF00"/>
                </a:solidFill>
              </a:rPr>
              <a:t>Nicole </a:t>
            </a:r>
            <a:br>
              <a:rPr lang="en-US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783" y="247122"/>
            <a:ext cx="3503054" cy="3952143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1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the</a:t>
            </a:r>
            <a:r>
              <a:rPr lang="en-US" sz="2400" dirty="0"/>
              <a:t> </a:t>
            </a:r>
            <a:r>
              <a:rPr lang="en-US" sz="2400" b="1" dirty="0"/>
              <a:t>Nobel</a:t>
            </a:r>
            <a:r>
              <a:rPr lang="en-US" sz="2400" dirty="0"/>
              <a:t> </a:t>
            </a:r>
            <a:r>
              <a:rPr lang="en-US" sz="2400" b="1" dirty="0"/>
              <a:t>prize</a:t>
            </a:r>
            <a:r>
              <a:rPr lang="en-US" sz="2400" dirty="0"/>
              <a:t> </a:t>
            </a:r>
            <a:r>
              <a:rPr lang="en-US" sz="2400" b="1" dirty="0"/>
              <a:t>in</a:t>
            </a:r>
            <a:r>
              <a:rPr lang="en-US" sz="2400" dirty="0"/>
              <a:t> </a:t>
            </a:r>
            <a:r>
              <a:rPr lang="en-US" sz="2400" b="1" dirty="0"/>
              <a:t>physiology</a:t>
            </a:r>
            <a:r>
              <a:rPr lang="en-US" sz="2400" dirty="0"/>
              <a:t> </a:t>
            </a:r>
            <a:r>
              <a:rPr lang="en-US" sz="2400" b="1" dirty="0"/>
              <a:t>&amp;</a:t>
            </a:r>
            <a:r>
              <a:rPr lang="en-US" sz="2400" dirty="0"/>
              <a:t> </a:t>
            </a:r>
            <a:r>
              <a:rPr lang="en-US" sz="2400" b="1" dirty="0"/>
              <a:t>medicine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1928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Charles  Jules  Henri  Nicole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For his work on vector borne disease ( Typhus)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37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Julius Wagner Jauregg</a:t>
            </a:r>
            <a:br>
              <a:rPr lang="en-US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188" y="283335"/>
            <a:ext cx="4031953" cy="4060301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2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the</a:t>
            </a:r>
            <a:r>
              <a:rPr lang="en-US" sz="2400" dirty="0"/>
              <a:t> </a:t>
            </a:r>
            <a:r>
              <a:rPr lang="en-US" sz="2400" b="1" dirty="0"/>
              <a:t>Nobel</a:t>
            </a:r>
            <a:r>
              <a:rPr lang="en-US" sz="2400" dirty="0"/>
              <a:t> </a:t>
            </a:r>
            <a:r>
              <a:rPr lang="en-US" sz="2400" b="1" dirty="0"/>
              <a:t>prize</a:t>
            </a:r>
            <a:r>
              <a:rPr lang="en-US" sz="2400" dirty="0"/>
              <a:t> </a:t>
            </a:r>
            <a:r>
              <a:rPr lang="en-US" sz="2400" b="1" dirty="0"/>
              <a:t>in</a:t>
            </a:r>
            <a:r>
              <a:rPr lang="en-US" sz="2400" dirty="0"/>
              <a:t> </a:t>
            </a:r>
            <a:r>
              <a:rPr lang="en-US" sz="2400" b="1" dirty="0"/>
              <a:t>physiology</a:t>
            </a:r>
            <a:r>
              <a:rPr lang="en-US" sz="2400" dirty="0"/>
              <a:t> </a:t>
            </a:r>
            <a:r>
              <a:rPr lang="en-US" sz="2400" b="1" dirty="0"/>
              <a:t>&amp;</a:t>
            </a:r>
            <a:r>
              <a:rPr lang="en-US" sz="2400" dirty="0"/>
              <a:t> </a:t>
            </a:r>
            <a:r>
              <a:rPr lang="en-US" sz="2400" b="1" dirty="0"/>
              <a:t>medicine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1927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Julius Wagner Jauregg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For his discoveries of the therapeutic value of malaria inoculation in the treatment of dementia paralytica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Charles Louis Alphonse Laveran </a:t>
            </a:r>
            <a:br>
              <a:rPr lang="en-US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715" y="257577"/>
            <a:ext cx="4314423" cy="4154577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51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the</a:t>
            </a:r>
            <a:r>
              <a:rPr lang="en-US" sz="2400" dirty="0"/>
              <a:t> </a:t>
            </a:r>
            <a:r>
              <a:rPr lang="en-US" sz="2400" b="1" dirty="0"/>
              <a:t>Nobel</a:t>
            </a:r>
            <a:r>
              <a:rPr lang="en-US" sz="2400" dirty="0"/>
              <a:t> </a:t>
            </a:r>
            <a:r>
              <a:rPr lang="en-US" sz="2400" b="1" dirty="0"/>
              <a:t>prize</a:t>
            </a:r>
            <a:r>
              <a:rPr lang="en-US" sz="2400" dirty="0"/>
              <a:t> </a:t>
            </a:r>
            <a:r>
              <a:rPr lang="en-US" sz="2400" b="1" dirty="0"/>
              <a:t>in</a:t>
            </a:r>
            <a:r>
              <a:rPr lang="en-US" sz="2400" dirty="0"/>
              <a:t> </a:t>
            </a:r>
            <a:r>
              <a:rPr lang="en-US" sz="2400" b="1" dirty="0"/>
              <a:t>physiology</a:t>
            </a:r>
            <a:r>
              <a:rPr lang="en-US" sz="2400" dirty="0"/>
              <a:t> </a:t>
            </a:r>
            <a:r>
              <a:rPr lang="en-US" sz="2400" b="1" dirty="0"/>
              <a:t>&amp;</a:t>
            </a:r>
            <a:r>
              <a:rPr lang="en-US" sz="2400" dirty="0"/>
              <a:t> </a:t>
            </a:r>
            <a:r>
              <a:rPr lang="en-US" sz="2400" b="1" dirty="0"/>
              <a:t>medicine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1907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accent2"/>
                </a:solidFill>
              </a:rPr>
              <a:t>Charles Louis Alphonse Laveran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In recognition of his work on the role played by plasmodium in causing malaria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80338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17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Sir. Ronald ross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51" y="282847"/>
            <a:ext cx="4687910" cy="454673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35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the</a:t>
            </a:r>
            <a:r>
              <a:rPr lang="en-US" sz="2400" dirty="0"/>
              <a:t> </a:t>
            </a:r>
            <a:r>
              <a:rPr lang="en-US" sz="2400" b="1" dirty="0"/>
              <a:t>Nobel</a:t>
            </a:r>
            <a:r>
              <a:rPr lang="en-US" sz="2400" dirty="0"/>
              <a:t> </a:t>
            </a:r>
            <a:r>
              <a:rPr lang="en-US" sz="2400" b="1" dirty="0"/>
              <a:t>prize</a:t>
            </a:r>
            <a:r>
              <a:rPr lang="en-US" sz="2400" dirty="0"/>
              <a:t> </a:t>
            </a:r>
            <a:r>
              <a:rPr lang="en-US" sz="2400" b="1" dirty="0"/>
              <a:t>in</a:t>
            </a:r>
            <a:r>
              <a:rPr lang="en-US" sz="2400" dirty="0"/>
              <a:t> </a:t>
            </a:r>
            <a:r>
              <a:rPr lang="en-US" sz="2400" b="1" dirty="0"/>
              <a:t>physiology</a:t>
            </a:r>
            <a:r>
              <a:rPr lang="en-US" sz="2400" dirty="0"/>
              <a:t> </a:t>
            </a:r>
            <a:r>
              <a:rPr lang="en-US" sz="2400" b="1" dirty="0"/>
              <a:t>&amp;</a:t>
            </a:r>
            <a:r>
              <a:rPr lang="en-US" sz="2400" dirty="0"/>
              <a:t> </a:t>
            </a:r>
            <a:r>
              <a:rPr lang="en-US" sz="2400" b="1" dirty="0"/>
              <a:t>medicine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1902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Ronald Ross 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For his work on malaria , by which he has shown it enters the organism and thereby has laid the foundation for successful research on malaria and methods of combating it .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07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117465" y="2485622"/>
            <a:ext cx="1764404" cy="18154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u="sng" dirty="0" smtClean="0">
                <a:solidFill>
                  <a:srgbClr val="FFFF00"/>
                </a:solidFill>
              </a:rPr>
              <a:t>YOU</a:t>
            </a:r>
          </a:p>
          <a:p>
            <a:pPr algn="ctr"/>
            <a:r>
              <a:rPr lang="en-US" sz="3200" u="sng" dirty="0" smtClean="0">
                <a:solidFill>
                  <a:schemeClr val="bg1"/>
                </a:solidFill>
              </a:rPr>
              <a:t>s </a:t>
            </a:r>
            <a:endParaRPr lang="en-US" sz="3200" u="sng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75764" y="862886"/>
            <a:ext cx="1609860" cy="14939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NEXT</a:t>
            </a:r>
          </a:p>
          <a:p>
            <a:pPr algn="ctr"/>
            <a:r>
              <a:rPr lang="en-US" sz="1600" u="sng" dirty="0">
                <a:solidFill>
                  <a:schemeClr val="accent5"/>
                </a:solidFill>
              </a:rPr>
              <a:t>p</a:t>
            </a:r>
            <a:r>
              <a:rPr lang="en-US" sz="1600" u="sng" dirty="0" smtClean="0">
                <a:solidFill>
                  <a:schemeClr val="accent5"/>
                </a:solidFill>
              </a:rPr>
              <a:t> </a:t>
            </a:r>
            <a:r>
              <a:rPr lang="en-US" sz="1600" u="sng" dirty="0" smtClean="0">
                <a:solidFill>
                  <a:schemeClr val="accent5"/>
                </a:solidFill>
              </a:rPr>
              <a:t> </a:t>
            </a:r>
            <a:endParaRPr lang="en-US" sz="1600" u="sng" dirty="0">
              <a:solidFill>
                <a:schemeClr val="accent5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361639" y="1407142"/>
            <a:ext cx="1197735" cy="1501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YEAR</a:t>
            </a:r>
            <a:r>
              <a:rPr lang="en-US" dirty="0" smtClean="0">
                <a:solidFill>
                  <a:srgbClr val="FFFF00"/>
                </a:solidFill>
              </a:rPr>
              <a:t>s</a:t>
            </a:r>
          </a:p>
          <a:p>
            <a:pPr algn="ctr"/>
            <a:r>
              <a:rPr lang="en-US" u="sng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</a:t>
            </a:r>
            <a:endParaRPr lang="en-US" u="sng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476479" y="211833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MAY</a:t>
            </a:r>
          </a:p>
          <a:p>
            <a:pPr algn="ctr"/>
            <a:r>
              <a:rPr lang="en-US" sz="16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</a:t>
            </a:r>
            <a:r>
              <a:rPr lang="en-US" sz="1600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en-US" sz="1600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390879" y="27045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Be</a:t>
            </a:r>
          </a:p>
          <a:p>
            <a:pPr algn="ctr"/>
            <a:r>
              <a:rPr lang="en-US" sz="1600" u="sng" dirty="0" smtClean="0">
                <a:solidFill>
                  <a:srgbClr val="FF0000"/>
                </a:solidFill>
              </a:rPr>
              <a:t>a</a:t>
            </a:r>
            <a:endParaRPr lang="en-US" sz="1600" u="sng" dirty="0">
              <a:solidFill>
                <a:srgbClr val="FF0000"/>
              </a:solidFill>
            </a:endParaRPr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1757580" y="5267459"/>
            <a:ext cx="4128065" cy="484632"/>
          </a:xfrm>
          <a:prstGeom prst="rightArrow">
            <a:avLst>
              <a:gd name="adj1" fmla="val 50000"/>
              <a:gd name="adj2" fmla="val 579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75764" y="4790942"/>
            <a:ext cx="1275009" cy="12373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Yes</a:t>
            </a:r>
          </a:p>
          <a:p>
            <a:pPr algn="ctr"/>
            <a:r>
              <a:rPr lang="en-US" sz="2400" u="sng" dirty="0">
                <a:solidFill>
                  <a:srgbClr val="92D050"/>
                </a:solidFill>
              </a:rPr>
              <a:t>t</a:t>
            </a:r>
            <a:endParaRPr lang="en-US" sz="2400" u="sng" dirty="0">
              <a:solidFill>
                <a:srgbClr val="92D05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6767461" y="4597759"/>
            <a:ext cx="856832" cy="1154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You</a:t>
            </a:r>
          </a:p>
          <a:p>
            <a:pPr algn="ctr"/>
            <a:r>
              <a:rPr lang="en-US" u="sng" dirty="0">
                <a:solidFill>
                  <a:schemeClr val="tx1">
                    <a:lumMod val="85000"/>
                  </a:schemeClr>
                </a:solidFill>
              </a:rPr>
              <a:t>e</a:t>
            </a:r>
            <a:r>
              <a:rPr lang="en-US" u="sng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endParaRPr lang="en-US" u="sng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7881869" y="3374265"/>
            <a:ext cx="914400" cy="10045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accent6"/>
              </a:solidFill>
            </a:endParaRPr>
          </a:p>
          <a:p>
            <a:pPr algn="ctr"/>
            <a:r>
              <a:rPr lang="en-US" sz="2000" dirty="0" smtClean="0">
                <a:solidFill>
                  <a:schemeClr val="accent6"/>
                </a:solidFill>
              </a:rPr>
              <a:t>me</a:t>
            </a:r>
            <a:endParaRPr lang="en-US" sz="2000" dirty="0">
              <a:solidFill>
                <a:schemeClr val="accent6"/>
              </a:solidFill>
            </a:endParaRPr>
          </a:p>
          <a:p>
            <a:pPr algn="ctr"/>
            <a:r>
              <a:rPr lang="en-US" sz="2000" u="sng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</a:t>
            </a:r>
            <a:endParaRPr lang="en-US" sz="2000" u="sng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8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dream of all scientists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46" y="528626"/>
            <a:ext cx="9684913" cy="3958705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44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William C.Campell </a:t>
            </a:r>
            <a:r>
              <a:rPr lang="en-US" dirty="0" smtClean="0">
                <a:solidFill>
                  <a:srgbClr val="FFFF00"/>
                </a:solidFill>
              </a:rPr>
              <a:t>&amp; </a:t>
            </a:r>
            <a:r>
              <a:rPr lang="en-US" dirty="0">
                <a:solidFill>
                  <a:srgbClr val="FFFF00"/>
                </a:solidFill>
              </a:rPr>
              <a:t>Satochi Omura </a:t>
            </a:r>
            <a:br>
              <a:rPr lang="en-US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710" y="553792"/>
            <a:ext cx="3728855" cy="364472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070" y="553792"/>
            <a:ext cx="3951119" cy="3734873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57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the</a:t>
            </a:r>
            <a:r>
              <a:rPr lang="en-US" sz="2400" dirty="0" smtClean="0"/>
              <a:t> </a:t>
            </a:r>
            <a:r>
              <a:rPr lang="en-US" sz="2400" b="1" dirty="0" smtClean="0"/>
              <a:t>Nobel</a:t>
            </a:r>
            <a:r>
              <a:rPr lang="en-US" sz="2400" dirty="0" smtClean="0"/>
              <a:t> </a:t>
            </a:r>
            <a:r>
              <a:rPr lang="en-US" sz="2400" b="1" dirty="0" smtClean="0"/>
              <a:t>prize</a:t>
            </a:r>
            <a:r>
              <a:rPr lang="en-US" sz="2400" dirty="0" smtClean="0"/>
              <a:t> </a:t>
            </a:r>
            <a:r>
              <a:rPr lang="en-US" sz="2400" b="1" dirty="0" smtClean="0"/>
              <a:t>in</a:t>
            </a:r>
            <a:r>
              <a:rPr lang="en-US" sz="2400" dirty="0" smtClean="0"/>
              <a:t> </a:t>
            </a:r>
            <a:r>
              <a:rPr lang="en-US" sz="2400" b="1" dirty="0" smtClean="0"/>
              <a:t>physiology</a:t>
            </a:r>
            <a:r>
              <a:rPr lang="en-US" sz="2400" dirty="0" smtClean="0"/>
              <a:t> </a:t>
            </a:r>
            <a:r>
              <a:rPr lang="en-US" sz="2400" b="1" dirty="0" smtClean="0"/>
              <a:t>&amp;</a:t>
            </a:r>
            <a:r>
              <a:rPr lang="en-US" sz="2400" dirty="0" smtClean="0"/>
              <a:t> </a:t>
            </a:r>
            <a:r>
              <a:rPr lang="en-US" sz="2400" b="1" dirty="0" smtClean="0"/>
              <a:t>medicine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2015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William C.Campell &amp; Satochi Omura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 for their discoveries concerning a novel therapy against infections caused by roundworm parasites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Youyoy </a:t>
            </a:r>
            <a:r>
              <a:rPr lang="en-US" dirty="0" smtClean="0">
                <a:solidFill>
                  <a:srgbClr val="FFFF00"/>
                </a:solidFill>
              </a:rPr>
              <a:t>TU</a:t>
            </a: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252" y="386367"/>
            <a:ext cx="5002647" cy="4004324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66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the</a:t>
            </a:r>
            <a:r>
              <a:rPr lang="en-US" sz="2400" dirty="0"/>
              <a:t> </a:t>
            </a:r>
            <a:r>
              <a:rPr lang="en-US" sz="2400" b="1" dirty="0"/>
              <a:t>Nobel</a:t>
            </a:r>
            <a:r>
              <a:rPr lang="en-US" sz="2400" dirty="0"/>
              <a:t> </a:t>
            </a:r>
            <a:r>
              <a:rPr lang="en-US" sz="2400" b="1" dirty="0"/>
              <a:t>prize</a:t>
            </a:r>
            <a:r>
              <a:rPr lang="en-US" sz="2400" dirty="0"/>
              <a:t> </a:t>
            </a:r>
            <a:r>
              <a:rPr lang="en-US" sz="2400" b="1" dirty="0"/>
              <a:t>in</a:t>
            </a:r>
            <a:r>
              <a:rPr lang="en-US" sz="2400" dirty="0"/>
              <a:t> </a:t>
            </a:r>
            <a:r>
              <a:rPr lang="en-US" sz="2400" b="1" dirty="0"/>
              <a:t>physiology</a:t>
            </a:r>
            <a:r>
              <a:rPr lang="en-US" sz="2400" dirty="0"/>
              <a:t> </a:t>
            </a:r>
            <a:r>
              <a:rPr lang="en-US" sz="2400" b="1" dirty="0"/>
              <a:t>&amp;</a:t>
            </a:r>
            <a:r>
              <a:rPr lang="en-US" sz="2400" dirty="0"/>
              <a:t> </a:t>
            </a:r>
            <a:r>
              <a:rPr lang="en-US" sz="2400" b="1" dirty="0"/>
              <a:t>medicine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2015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Youyoy</a:t>
            </a:r>
            <a:r>
              <a:rPr lang="en-US" sz="3200" dirty="0" smtClean="0"/>
              <a:t> </a:t>
            </a:r>
            <a:r>
              <a:rPr lang="en-US" sz="3200" dirty="0" err="1" smtClean="0">
                <a:solidFill>
                  <a:schemeClr val="accent2"/>
                </a:solidFill>
              </a:rPr>
              <a:t>Tu</a:t>
            </a:r>
            <a:endParaRPr lang="en-US" sz="32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For her discoveries concerning a novel therapy against malaria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33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Max </a:t>
            </a:r>
            <a:r>
              <a:rPr lang="en-US" dirty="0">
                <a:solidFill>
                  <a:srgbClr val="FFFF00"/>
                </a:solidFill>
              </a:rPr>
              <a:t>Theiler</a:t>
            </a:r>
            <a:br>
              <a:rPr lang="en-US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43" y="371438"/>
            <a:ext cx="4236221" cy="4115894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3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the</a:t>
            </a:r>
            <a:r>
              <a:rPr lang="en-US" sz="2400" dirty="0"/>
              <a:t> </a:t>
            </a:r>
            <a:r>
              <a:rPr lang="en-US" sz="2400" b="1" dirty="0"/>
              <a:t>Nobel</a:t>
            </a:r>
            <a:r>
              <a:rPr lang="en-US" sz="2400" dirty="0"/>
              <a:t> </a:t>
            </a:r>
            <a:r>
              <a:rPr lang="en-US" sz="2400" b="1" dirty="0"/>
              <a:t>prize</a:t>
            </a:r>
            <a:r>
              <a:rPr lang="en-US" sz="2400" dirty="0"/>
              <a:t> </a:t>
            </a:r>
            <a:r>
              <a:rPr lang="en-US" sz="2400" b="1" dirty="0"/>
              <a:t>in</a:t>
            </a:r>
            <a:r>
              <a:rPr lang="en-US" sz="2400" dirty="0"/>
              <a:t> </a:t>
            </a:r>
            <a:r>
              <a:rPr lang="en-US" sz="2400" b="1" dirty="0"/>
              <a:t>physiology</a:t>
            </a:r>
            <a:r>
              <a:rPr lang="en-US" sz="2400" dirty="0"/>
              <a:t> </a:t>
            </a:r>
            <a:r>
              <a:rPr lang="en-US" sz="2400" b="1" dirty="0"/>
              <a:t>&amp;</a:t>
            </a:r>
            <a:r>
              <a:rPr lang="en-US" sz="2400" dirty="0"/>
              <a:t> </a:t>
            </a:r>
            <a:r>
              <a:rPr lang="en-US" sz="2400" b="1" dirty="0"/>
              <a:t>medicine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1951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</a:rPr>
              <a:t>Max  Theiler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For his discoveries vector borne disease ( yellow fever) and how to combat it 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2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Paul Hermann Muller </a:t>
            </a:r>
            <a:br>
              <a:rPr lang="en-US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594" y="366891"/>
            <a:ext cx="4365938" cy="3784756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48" y="5267459"/>
            <a:ext cx="1327116" cy="132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5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145</TotalTime>
  <Words>267</Words>
  <Application>Microsoft Office PowerPoint</Application>
  <PresentationFormat>Widescreen</PresentationFormat>
  <Paragraphs>53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Castellar</vt:lpstr>
      <vt:lpstr>Century Gothic</vt:lpstr>
      <vt:lpstr>Wingdings 3</vt:lpstr>
      <vt:lpstr>Slice</vt:lpstr>
      <vt:lpstr>Parasitology gallery</vt:lpstr>
      <vt:lpstr>The dream of all scientists </vt:lpstr>
      <vt:lpstr>William C.Campell &amp; Satochi Omura  </vt:lpstr>
      <vt:lpstr>the Nobel prize in physiology &amp; medicine 2015</vt:lpstr>
      <vt:lpstr>Youyoy TU </vt:lpstr>
      <vt:lpstr>the Nobel prize in physiology &amp; medicine 2015</vt:lpstr>
      <vt:lpstr>Max Theiler </vt:lpstr>
      <vt:lpstr>the Nobel prize in physiology &amp; medicine 1951</vt:lpstr>
      <vt:lpstr>Paul Hermann Muller  </vt:lpstr>
      <vt:lpstr>the Nobel prize in physiology &amp; medicine 1948</vt:lpstr>
      <vt:lpstr>Charles Jules Henri Nicole  </vt:lpstr>
      <vt:lpstr>the Nobel prize in physiology &amp; medicine 1928</vt:lpstr>
      <vt:lpstr>Julius Wagner Jauregg </vt:lpstr>
      <vt:lpstr>the Nobel prize in physiology &amp; medicine 1927</vt:lpstr>
      <vt:lpstr>Charles Louis Alphonse Laveran  </vt:lpstr>
      <vt:lpstr>the Nobel prize in physiology &amp; medicine 1907</vt:lpstr>
      <vt:lpstr>Sir. Ronald ross</vt:lpstr>
      <vt:lpstr>the Nobel prize in physiology &amp; medicine 1902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Parasitology gallery</dc:title>
  <dc:creator>Mosab Nouraldein</dc:creator>
  <cp:lastModifiedBy>Mosab Nouraldein</cp:lastModifiedBy>
  <cp:revision>19</cp:revision>
  <dcterms:created xsi:type="dcterms:W3CDTF">2017-04-05T17:58:11Z</dcterms:created>
  <dcterms:modified xsi:type="dcterms:W3CDTF">2017-04-06T13:14:40Z</dcterms:modified>
</cp:coreProperties>
</file>