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5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5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C3DEB73-6CA2-4BDB-B21C-E449F772C9CA}" type="datetimeFigureOut">
              <a:rPr lang="en-US" smtClean="0"/>
              <a:pPr/>
              <a:t>2/15/2019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3942870-6659-4B34-A7F6-CE7AD28DC9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Mosab </a:t>
            </a:r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 smtClean="0">
                <a:solidFill>
                  <a:srgbClr val="FF0000"/>
                </a:solidFill>
              </a:rPr>
              <a:t>ouraldein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Teaching techniques </a:t>
            </a: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Simple prize have a big meaning to your students , so encourage them with some prizes even pen or a book 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Continuous motivation , is important tell the end of the course.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sab nouraidein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914400" y="1256190"/>
            <a:ext cx="7543800" cy="483981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T</a:t>
            </a:r>
            <a:r>
              <a:rPr smtClean="0">
                <a:solidFill>
                  <a:srgbClr val="7030A0"/>
                </a:solidFill>
              </a:rPr>
              <a:t>hank you 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/>
                </a:solidFill>
              </a:rPr>
              <a:t>“Inform the facts , explain the phenomenon and press always on the key of motivation then you will provide community with real leaders” </a:t>
            </a:r>
          </a:p>
          <a:p>
            <a:endParaRPr lang="en-US" dirty="0" smtClean="0">
              <a:solidFill>
                <a:schemeClr val="bg2"/>
              </a:solidFill>
            </a:endParaRPr>
          </a:p>
          <a:p>
            <a:pPr>
              <a:buNone/>
            </a:pP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</a:t>
            </a:r>
            <a:r>
              <a:rPr smtClean="0"/>
              <a:t>ear educator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osab nouraidein\Desktop\nice-rose-artificial-flowers-bouquet-brida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7848599" cy="4678363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Understanding of information 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Practicing of information </a:t>
            </a:r>
          </a:p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Recalling of information</a:t>
            </a:r>
          </a:p>
          <a:p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Acquiring of skills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Enhance the power of explanation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Purposes of teaching 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Its better to teach your students from recently published research articles about the topic you  are desire to teach them</a:t>
            </a:r>
            <a:r>
              <a:rPr lang="en-US" dirty="0" smtClean="0">
                <a:solidFill>
                  <a:schemeClr val="tx2"/>
                </a:solidFill>
              </a:rPr>
              <a:t>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Stores , that faced you during professional life ,strange cases, complicated cases even  normal cases.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Ordinary and traditional methods such as text books must be used as extra-sources not key sources of teaching materials.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lectures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rgbClr val="92D050"/>
                </a:solidFill>
              </a:rPr>
              <a:t>Lecturer must link between the local environment of his/her student and the topic of lecture</a:t>
            </a:r>
            <a:r>
              <a:rPr lang="en-US" dirty="0" smtClean="0">
                <a:solidFill>
                  <a:schemeClr val="accent4"/>
                </a:solidFill>
              </a:rPr>
              <a:t>.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Be SFR, (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SERIOUS</a:t>
            </a:r>
            <a:r>
              <a:rPr lang="en-US" dirty="0" smtClean="0">
                <a:solidFill>
                  <a:srgbClr val="FFFF00"/>
                </a:solidFill>
              </a:rPr>
              <a:t>,FUNNY, </a:t>
            </a:r>
            <a:r>
              <a:rPr lang="en-US" dirty="0" smtClean="0">
                <a:solidFill>
                  <a:srgbClr val="FF0000"/>
                </a:solidFill>
              </a:rPr>
              <a:t>READY</a:t>
            </a:r>
            <a:r>
              <a:rPr lang="en-US" dirty="0" smtClean="0">
                <a:solidFill>
                  <a:srgbClr val="FFFF00"/>
                </a:solidFill>
              </a:rPr>
              <a:t>).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Serious most , funny often and ready at al</a:t>
            </a:r>
            <a:r>
              <a:rPr lang="en-US" dirty="0" smtClean="0"/>
              <a:t>l.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End your lecture with the brief summary about the topic of your lecture.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Finish </a:t>
            </a:r>
            <a:r>
              <a:rPr lang="en-US" dirty="0">
                <a:solidFill>
                  <a:srgbClr val="FFFF00"/>
                </a:solidFill>
              </a:rPr>
              <a:t>t</a:t>
            </a:r>
            <a:r>
              <a:rPr lang="en-US" dirty="0" smtClean="0">
                <a:solidFill>
                  <a:srgbClr val="FFFF00"/>
                </a:solidFill>
              </a:rPr>
              <a:t>he lecture with small quiz.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Divide your student into small  seminar groups</a:t>
            </a:r>
          </a:p>
          <a:p>
            <a:pPr>
              <a:buNone/>
            </a:pPr>
            <a:r>
              <a:rPr lang="en-US" dirty="0">
                <a:solidFill>
                  <a:srgbClr val="FFC000"/>
                </a:solidFill>
              </a:rPr>
              <a:t>a</a:t>
            </a:r>
            <a:r>
              <a:rPr lang="en-US" dirty="0" smtClean="0">
                <a:solidFill>
                  <a:srgbClr val="FFC000"/>
                </a:solidFill>
              </a:rPr>
              <a:t>nd provide them certain phenomenon to discuss about it and to explain it and if it can be practiced  allow to them to do it their laboratory.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You should remember that you are marketer and the students is you customers and information is your good so you must present it with the best way.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48</TotalTime>
  <Words>270</Words>
  <Application>Microsoft Office PowerPoint</Application>
  <PresentationFormat>On-screen Show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Paper</vt:lpstr>
      <vt:lpstr>Teaching techniques </vt:lpstr>
      <vt:lpstr>Dear educator </vt:lpstr>
      <vt:lpstr>Slide 3</vt:lpstr>
      <vt:lpstr>Purposes of teaching </vt:lpstr>
      <vt:lpstr>Sources of lectures </vt:lpstr>
      <vt:lpstr>Slide 6</vt:lpstr>
      <vt:lpstr>Slide 7</vt:lpstr>
      <vt:lpstr>Slide 8</vt:lpstr>
      <vt:lpstr>Slide 9</vt:lpstr>
      <vt:lpstr>Slide 10</vt:lpstr>
      <vt:lpstr>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techniques</dc:title>
  <dc:creator>Windows User</dc:creator>
  <cp:lastModifiedBy>Windows User</cp:lastModifiedBy>
  <cp:revision>11</cp:revision>
  <dcterms:created xsi:type="dcterms:W3CDTF">2019-02-15T07:35:17Z</dcterms:created>
  <dcterms:modified xsi:type="dcterms:W3CDTF">2019-02-15T08:25:04Z</dcterms:modified>
</cp:coreProperties>
</file>