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99A746-C17E-4803-B089-0445356A8BFD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EDF948A-A6D8-4401-9A86-55AEBDE34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92D050"/>
                </a:solidFill>
              </a:rPr>
              <a:t>Nematodes </a:t>
            </a:r>
            <a:endParaRPr lang="en-US" sz="3200" b="1" u="sng" dirty="0">
              <a:solidFill>
                <a:srgbClr val="92D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Medical P</a:t>
            </a:r>
            <a:r>
              <a:rPr b="1" smtClean="0">
                <a:solidFill>
                  <a:schemeClr val="bg1"/>
                </a:solidFill>
              </a:rPr>
              <a:t>arasitology Department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quiz  on :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396915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062" y="2123586"/>
            <a:ext cx="2356833" cy="42597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9-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2530140"/>
      </p:ext>
    </p:extLst>
  </p:cSld>
  <p:clrMapOvr>
    <a:masterClrMapping/>
  </p:clrMapOvr>
  <p:transition spd="slow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鞭虫卵.files\bcl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935" y="2204244"/>
            <a:ext cx="3507615" cy="3594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10-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1066497"/>
      </p:ext>
    </p:extLst>
  </p:cSld>
  <p:clrMapOvr>
    <a:masterClrMapping/>
  </p:clrMapOvr>
  <p:transition spd="slow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Rectal prolapse ?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Iron deficiency anemia ?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Intestinal obstruction ?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Perianal itching ?</a:t>
            </a:r>
          </a:p>
          <a:p>
            <a:r>
              <a:rPr lang="en-US" b="1" dirty="0" smtClean="0"/>
              <a:t>Ground itch ?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11-</a:t>
            </a:r>
            <a:r>
              <a:rPr lang="en-US" b="1" dirty="0" smtClean="0">
                <a:solidFill>
                  <a:srgbClr val="FFFF00"/>
                </a:solidFill>
              </a:rPr>
              <a:t>Mention the causative agent of the followings: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983450"/>
      </p:ext>
    </p:extLst>
  </p:cSld>
  <p:clrMapOvr>
    <a:masterClrMapping/>
  </p:clrMapOvr>
  <p:transition spd="slow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Enterobius vermicularis egg 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Trichiuris trichiura egg 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Unfertilized egg of Ascaris lumbricodes 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12-</a:t>
            </a:r>
            <a:r>
              <a:rPr lang="en-US" dirty="0" smtClean="0">
                <a:solidFill>
                  <a:srgbClr val="FFFF00"/>
                </a:solidFill>
              </a:rPr>
              <a:t>Describe &amp; draw  the followings :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8655601"/>
      </p:ext>
    </p:extLst>
  </p:cSld>
  <p:clrMapOvr>
    <a:masterClrMapping/>
  </p:clrMapOvr>
  <p:transition spd="slow"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12 years old child suffer from severe lower abdominal pain and dysentery, which is the possible nematode that may cause this condition 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13-</a:t>
            </a:r>
            <a:r>
              <a:rPr lang="en-US" b="1" dirty="0" smtClean="0">
                <a:solidFill>
                  <a:srgbClr val="FFFF00"/>
                </a:solidFill>
              </a:rPr>
              <a:t>Case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14-</a:t>
            </a:r>
            <a:r>
              <a:rPr lang="en-US" b="1" dirty="0" smtClean="0">
                <a:solidFill>
                  <a:srgbClr val="FFFF00"/>
                </a:solidFill>
              </a:rPr>
              <a:t>Discuss Stoll technique?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15-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dentify ?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mosab nouraidein\Desktop\250px-Wuchereria_bancrofti_1_DPD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1176" y="1872868"/>
            <a:ext cx="7810959" cy="4131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</a:t>
            </a:r>
            <a:r>
              <a:rPr smtClean="0">
                <a:solidFill>
                  <a:srgbClr val="0070C0"/>
                </a:solidFill>
              </a:rPr>
              <a:t>hank you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62" y="2202287"/>
            <a:ext cx="3567449" cy="356744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1-</a:t>
            </a:r>
            <a:r>
              <a:rPr lang="en-US" dirty="0" smtClean="0">
                <a:solidFill>
                  <a:srgbClr val="FFFF00"/>
                </a:solidFill>
              </a:rPr>
              <a:t>Identify?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67359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05" y="1690688"/>
            <a:ext cx="4224270" cy="320226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8173276"/>
      </p:ext>
    </p:extLst>
  </p:cSld>
  <p:clrMapOvr>
    <a:masterClrMapping/>
  </p:clrMapOvr>
  <p:transition spd="slow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521" y="1524000"/>
            <a:ext cx="2958957" cy="4572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3-</a:t>
            </a:r>
            <a:r>
              <a:rPr lang="en-US" dirty="0" smtClean="0">
                <a:solidFill>
                  <a:srgbClr val="FFFF00"/>
                </a:solidFill>
              </a:rPr>
              <a:t>Identify ? Mention the use of this apparatus?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388654"/>
      </p:ext>
    </p:extLst>
  </p:cSld>
  <p:clrMapOvr>
    <a:masterClrMapping/>
  </p:clrMapOvr>
  <p:transition spd="slow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490" y="2228045"/>
            <a:ext cx="3876258" cy="3464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4-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5637843"/>
      </p:ext>
    </p:extLst>
  </p:cSld>
  <p:clrMapOvr>
    <a:masterClrMapping/>
  </p:clrMapOvr>
  <p:transition spd="slow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81150"/>
            <a:ext cx="2743200" cy="445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5-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1496763"/>
      </p:ext>
    </p:extLst>
  </p:cSld>
  <p:clrMapOvr>
    <a:masterClrMapping/>
  </p:clrMapOvr>
  <p:transition spd="slow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scaris fertile decorticated eg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5350" y="2400300"/>
            <a:ext cx="2781300" cy="281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6-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883577"/>
      </p:ext>
    </p:extLst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1inver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1400" y="2093976"/>
            <a:ext cx="5029200" cy="3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7-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9648192"/>
      </p:ext>
    </p:extLst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laneta.terra.com.br/educacao/parasitepics/Necator_americanus_bocaemvarredur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92" y="1524000"/>
            <a:ext cx="6307015" cy="4572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8-</a:t>
            </a:r>
            <a:r>
              <a:rPr lang="en-US" dirty="0" smtClean="0">
                <a:solidFill>
                  <a:srgbClr val="FFFF00"/>
                </a:solidFill>
              </a:rPr>
              <a:t>Identify 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9010867"/>
      </p:ext>
    </p:extLst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111</Words>
  <Application>Microsoft Office PowerPoint</Application>
  <PresentationFormat>Custom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Medical Parasitology Department   quiz  on :</vt:lpstr>
      <vt:lpstr>1-Identify?</vt:lpstr>
      <vt:lpstr>2-Identify ?</vt:lpstr>
      <vt:lpstr>3-Identify ? Mention the use of this apparatus?</vt:lpstr>
      <vt:lpstr>4-Identify ?</vt:lpstr>
      <vt:lpstr>5-Identify ?</vt:lpstr>
      <vt:lpstr>6-Identify ?</vt:lpstr>
      <vt:lpstr>7-Identify ?</vt:lpstr>
      <vt:lpstr>8-Identify ?</vt:lpstr>
      <vt:lpstr>9-Identify ?</vt:lpstr>
      <vt:lpstr>10-Identify ?</vt:lpstr>
      <vt:lpstr>11-Mention the causative agent of the followings:</vt:lpstr>
      <vt:lpstr>12-Describe &amp; draw  the followings :</vt:lpstr>
      <vt:lpstr>13-Case </vt:lpstr>
      <vt:lpstr>14-Discuss Stoll technique?</vt:lpstr>
      <vt:lpstr>15-Identify ?</vt:lpstr>
      <vt:lpstr>Thank you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Mosab Nouraldein</dc:creator>
  <cp:lastModifiedBy>Windows User</cp:lastModifiedBy>
  <cp:revision>18</cp:revision>
  <dcterms:created xsi:type="dcterms:W3CDTF">2017-04-15T05:49:30Z</dcterms:created>
  <dcterms:modified xsi:type="dcterms:W3CDTF">2019-03-09T12:01:35Z</dcterms:modified>
</cp:coreProperties>
</file>