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Elrazi university</a:t>
            </a:r>
            <a:br>
              <a:rPr lang="en-US" dirty="0" smtClean="0"/>
            </a:br>
            <a:r>
              <a:rPr lang="en-US" dirty="0" smtClean="0"/>
              <a:t>faculty of medical laboratories science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Practical exam </a:t>
            </a:r>
          </a:p>
          <a:p>
            <a:r>
              <a:rPr lang="en-US" dirty="0" smtClean="0"/>
              <a:t>Spot </a:t>
            </a:r>
          </a:p>
          <a:p>
            <a:r>
              <a:rPr lang="en-US" dirty="0" smtClean="0"/>
              <a:t>Sup substitute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896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49"/>
    </mc:Choice>
    <mc:Fallback>
      <p:transition spd="slow" advTm="944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When we should collect </a:t>
            </a:r>
            <a:r>
              <a:rPr lang="en-US" b="1" dirty="0" smtClean="0"/>
              <a:t>urine specimen for </a:t>
            </a:r>
            <a:r>
              <a:rPr lang="en-US" b="1" dirty="0" smtClean="0"/>
              <a:t>schistosomiasis  </a:t>
            </a:r>
            <a:r>
              <a:rPr lang="en-US" b="1" dirty="0" smtClean="0"/>
              <a:t>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2548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Mention 2 differences between filaria &amp; mansonella species ?</a:t>
            </a:r>
            <a:endParaRPr lang="en-US" b="1" dirty="0"/>
          </a:p>
          <a:p>
            <a:r>
              <a:rPr lang="en-US" dirty="0" smtClean="0"/>
              <a:t>1-</a:t>
            </a:r>
          </a:p>
          <a:p>
            <a:r>
              <a:rPr lang="en-US" dirty="0" smtClean="0"/>
              <a:t>2-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70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1- identify </a:t>
            </a:r>
            <a:r>
              <a:rPr lang="en-US" b="1" dirty="0" smtClean="0"/>
              <a:t>?</a:t>
            </a:r>
          </a:p>
          <a:p>
            <a:r>
              <a:rPr lang="en-US" b="1" dirty="0" smtClean="0"/>
              <a:t>2- mention (3) eggs forms of this parasite ?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737" y="2787653"/>
            <a:ext cx="2720114" cy="285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43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Mention 2 uses of concentration techniques in parasitology lab?</a:t>
            </a:r>
          </a:p>
          <a:p>
            <a:pPr marL="0" indent="0">
              <a:buNone/>
            </a:pPr>
            <a:r>
              <a:rPr lang="en-US" dirty="0" smtClean="0"/>
              <a:t>1-</a:t>
            </a:r>
          </a:p>
          <a:p>
            <a:pPr marL="0" indent="0">
              <a:buNone/>
            </a:pPr>
            <a:r>
              <a:rPr lang="en-US" dirty="0" smtClean="0"/>
              <a:t>2-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16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Draw the egg of :</a:t>
            </a:r>
          </a:p>
          <a:p>
            <a:r>
              <a:rPr lang="en-US" b="1" dirty="0" smtClean="0"/>
              <a:t>1- </a:t>
            </a:r>
            <a:r>
              <a:rPr lang="en-US" b="1" dirty="0"/>
              <a:t>S</a:t>
            </a:r>
            <a:r>
              <a:rPr lang="en-US" b="1" dirty="0" smtClean="0"/>
              <a:t>chistosoma mansoni</a:t>
            </a:r>
          </a:p>
          <a:p>
            <a:r>
              <a:rPr lang="en-US" b="1" dirty="0" smtClean="0"/>
              <a:t>2- </a:t>
            </a:r>
            <a:r>
              <a:rPr lang="en-US" b="1" dirty="0"/>
              <a:t>S</a:t>
            </a:r>
            <a:r>
              <a:rPr lang="en-US" b="1" dirty="0" smtClean="0"/>
              <a:t>chistosoma haematobium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6924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Mention 2 helminthic infections causing anaemia 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5065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Rusty sputum is a characteristic specimen is characteristic for infection with certain parasite </a:t>
            </a:r>
            <a:r>
              <a:rPr lang="en-US" b="1" dirty="0" smtClean="0"/>
              <a:t>, mention </a:t>
            </a:r>
            <a:r>
              <a:rPr lang="en-US" b="1" dirty="0" smtClean="0"/>
              <a:t>it 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227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Casoni test is a serological test used to </a:t>
            </a:r>
            <a:r>
              <a:rPr lang="en-US" b="1" dirty="0" smtClean="0"/>
              <a:t>diagnose 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82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Mention 3 helminthic parasites that can be detected in urine sample ?</a:t>
            </a:r>
          </a:p>
          <a:p>
            <a:r>
              <a:rPr lang="en-US" dirty="0" smtClean="0"/>
              <a:t>1------------------------------------------------</a:t>
            </a:r>
          </a:p>
          <a:p>
            <a:r>
              <a:rPr lang="en-US" dirty="0" smtClean="0"/>
              <a:t>2-------------------------------------------------</a:t>
            </a:r>
          </a:p>
          <a:p>
            <a:r>
              <a:rPr lang="en-US" dirty="0" smtClean="0"/>
              <a:t>3--------------------------------------------------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51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How we can differentiate between </a:t>
            </a:r>
            <a:r>
              <a:rPr lang="en-US" b="1" dirty="0" smtClean="0"/>
              <a:t> eggs of Taenia </a:t>
            </a:r>
            <a:r>
              <a:rPr lang="en-US" b="1" dirty="0" smtClean="0"/>
              <a:t>species </a:t>
            </a:r>
            <a:r>
              <a:rPr lang="en-US" b="1" dirty="0" smtClean="0"/>
              <a:t> </a:t>
            </a:r>
            <a:r>
              <a:rPr lang="en-US" b="1" dirty="0" smtClean="0"/>
              <a:t>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3436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You have 3 minutes for each question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Please answer all questions </a:t>
            </a:r>
            <a:r>
              <a:rPr lang="en-US" b="1" u="sng" dirty="0" smtClean="0"/>
              <a:t> 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179172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1130"/>
    </mc:Choice>
    <mc:Fallback>
      <p:transition spd="slow" advTm="18113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Which parasite that can be diagnosed by NIH swab?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2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Mention the following :</a:t>
            </a:r>
          </a:p>
          <a:p>
            <a:r>
              <a:rPr lang="en-US" b="1" dirty="0" smtClean="0"/>
              <a:t>1- parasite diagnosed by </a:t>
            </a:r>
            <a:r>
              <a:rPr lang="en-US" b="1" dirty="0"/>
              <a:t>S</a:t>
            </a:r>
            <a:r>
              <a:rPr lang="en-US" b="1" dirty="0" smtClean="0"/>
              <a:t>toll technique ?</a:t>
            </a:r>
          </a:p>
          <a:p>
            <a:r>
              <a:rPr lang="en-US" b="1" dirty="0" smtClean="0"/>
              <a:t>2- the aim of </a:t>
            </a:r>
            <a:r>
              <a:rPr lang="en-US" b="1" dirty="0"/>
              <a:t>S</a:t>
            </a:r>
            <a:r>
              <a:rPr lang="en-US" b="1" dirty="0" smtClean="0"/>
              <a:t>toll technique 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3524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Identify </a:t>
            </a:r>
            <a:endParaRPr lang="en-US" b="1" dirty="0"/>
          </a:p>
        </p:txBody>
      </p:sp>
      <p:pic>
        <p:nvPicPr>
          <p:cNvPr id="4" name="irc_mi" descr="http://upload.wikimedia.org/wikipedia/commons/6/6e/Eggs_of_Trichuris_trichiura_and_Trichuris_vulpis_06G0018_jpg_lor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2861" y="2774950"/>
            <a:ext cx="4338325" cy="310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623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 </a:t>
            </a:r>
            <a:r>
              <a:rPr lang="en-US" b="1" dirty="0" smtClean="0"/>
              <a:t>identify</a:t>
            </a:r>
            <a:r>
              <a:rPr lang="en-US" dirty="0" smtClean="0"/>
              <a:t> ?</a:t>
            </a:r>
          </a:p>
          <a:p>
            <a:r>
              <a:rPr lang="en-US" b="1" dirty="0" smtClean="0"/>
              <a:t>2-mention the possible routes of transmission ?</a:t>
            </a:r>
            <a:endParaRPr 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3654" y="2916145"/>
            <a:ext cx="3351476" cy="335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355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1-identify ?</a:t>
            </a:r>
          </a:p>
          <a:p>
            <a:r>
              <a:rPr lang="en-US" b="1" dirty="0" smtClean="0"/>
              <a:t>2-the possible colors of stool containing this parasite ? </a:t>
            </a:r>
            <a:endParaRPr 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47522" y="3355096"/>
            <a:ext cx="2791705" cy="279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1441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1-identify ?</a:t>
            </a:r>
          </a:p>
          <a:p>
            <a:r>
              <a:rPr lang="en-US" b="1" dirty="0" smtClean="0"/>
              <a:t>2- what is the possible</a:t>
            </a:r>
          </a:p>
          <a:p>
            <a:r>
              <a:rPr lang="en-US" b="1" dirty="0" smtClean="0"/>
              <a:t>Intermediate host to this </a:t>
            </a:r>
          </a:p>
          <a:p>
            <a:r>
              <a:rPr lang="en-US" b="1" dirty="0" smtClean="0"/>
              <a:t>Parasite</a:t>
            </a:r>
            <a:r>
              <a:rPr lang="en-US" dirty="0" smtClean="0"/>
              <a:t>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0714" y="2805192"/>
            <a:ext cx="5552451" cy="30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836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1-identify ?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814" y="2890618"/>
            <a:ext cx="3942784" cy="298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6826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Mention the tests used to check the viability of schistosomes?</a:t>
            </a:r>
          </a:p>
          <a:p>
            <a:r>
              <a:rPr lang="en-US" dirty="0" smtClean="0"/>
              <a:t>1-</a:t>
            </a:r>
          </a:p>
          <a:p>
            <a:r>
              <a:rPr lang="en-US" dirty="0" smtClean="0"/>
              <a:t>2-</a:t>
            </a:r>
          </a:p>
        </p:txBody>
      </p:sp>
    </p:spTree>
    <p:extLst>
      <p:ext uri="{BB962C8B-B14F-4D97-AF65-F5344CB8AC3E}">
        <p14:creationId xmlns:p14="http://schemas.microsoft.com/office/powerpoint/2010/main" val="419152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Mention the </a:t>
            </a:r>
            <a:r>
              <a:rPr lang="en-US" b="1" dirty="0" smtClean="0"/>
              <a:t>main ways </a:t>
            </a:r>
            <a:r>
              <a:rPr lang="en-US" b="1" dirty="0" smtClean="0"/>
              <a:t>used to preserve stool specimen ?</a:t>
            </a:r>
          </a:p>
          <a:p>
            <a:r>
              <a:rPr lang="en-US" dirty="0" smtClean="0"/>
              <a:t>1-</a:t>
            </a:r>
          </a:p>
          <a:p>
            <a:r>
              <a:rPr lang="en-US" dirty="0" smtClean="0"/>
              <a:t>2-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78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Mention 2 types of anticoagulants used in parasitology lab?</a:t>
            </a:r>
          </a:p>
          <a:p>
            <a:r>
              <a:rPr lang="en-US" dirty="0" smtClean="0"/>
              <a:t>1-</a:t>
            </a:r>
          </a:p>
          <a:p>
            <a:r>
              <a:rPr lang="en-US" dirty="0" smtClean="0"/>
              <a:t>2-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05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136</TotalTime>
  <Words>260</Words>
  <Application>Microsoft Office PowerPoint</Application>
  <PresentationFormat>Widescreen</PresentationFormat>
  <Paragraphs>69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Garamond</vt:lpstr>
      <vt:lpstr>Organic</vt:lpstr>
      <vt:lpstr>Elrazi university faculty of medical laboratories science </vt:lpstr>
      <vt:lpstr>You have 3 minutes for each question 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11</vt:lpstr>
      <vt:lpstr>12</vt:lpstr>
      <vt:lpstr>13</vt:lpstr>
      <vt:lpstr>14</vt:lpstr>
      <vt:lpstr>15</vt:lpstr>
      <vt:lpstr>16</vt:lpstr>
      <vt:lpstr>17</vt:lpstr>
      <vt:lpstr>18</vt:lpstr>
      <vt:lpstr>19</vt:lpstr>
      <vt:lpstr>20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Elrazi university faculty of medical laboratories science</dc:title>
  <dc:creator>Mosab Nouraldein</dc:creator>
  <cp:lastModifiedBy>Mosab Nouraldein</cp:lastModifiedBy>
  <cp:revision>18</cp:revision>
  <dcterms:created xsi:type="dcterms:W3CDTF">2016-11-08T14:17:33Z</dcterms:created>
  <dcterms:modified xsi:type="dcterms:W3CDTF">2016-11-08T19:12:57Z</dcterms:modified>
</cp:coreProperties>
</file>